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E32B0-E26E-4D3E-A19B-4A149BA6839E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F676-B89D-4C1B-ABB2-305A3C850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Little Miss Muffet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the pictures below, arrange the following according to the rhyme.</a:t>
            </a:r>
            <a:endParaRPr lang="en-US" sz="3200" dirty="0"/>
          </a:p>
        </p:txBody>
      </p:sp>
      <p:sp>
        <p:nvSpPr>
          <p:cNvPr id="1026" name="AutoShape 2" descr="data:image/jpeg;base64,/9j/4AAQSkZJRgABAQAAAQABAAD/2wCEAAkGBxITEhUUExQVFRUXGBwYFxgYGBgYFxcaGBYXFxcYGhkcHCghGhonHBgYITIiJSkrLi4uFyAzODMsNygtLisBCgoKDg0OGxAQGywmICQsLDQsLTQvNCwsLzQsLCwsLywsLywsLCwsLCwvLCwsNCwsLCwsLCwsLCwsLCwsLCwsLP/AABEIAOkA2AMBEQACEQEDEQH/xAAbAAEAAgMBAQAAAAAAAAAAAAAAAwQCBQYBB//EAEAQAAIBAwIEBQIDBQcDAwUAAAECEQADIRIxBAVBURMiYXGBBjJCkaFSscHR8AcjYnKC4fEUFZJDU7IWJDODov/EABoBAQADAQEBAAAAAAAAAAAAAAABAgMEBQb/xAA2EQACAQMDAQYFAwQCAgMAAAAAAQIDESEEEjFBBRNRYXHwIoGRocEysdEUI+HxM1IGQhYkYv/aAAwDAQACEQMRAD8A+40AoBQCgFAKAUAoBQCgFAKAUAoBQCgFAKAUAoBQCgFAKAUAoBQCgFAKAUAoBQCgFAKAUAoBQCgFAKAUAoBQCgFAKAUAoBQCgFAKAUAoBQCgFAKAUAoBQCgFAKAUAoBQCgFAKAUAoBQCgFAKAUAoBQCgFAKAUBQ5lx3hwRJhl1gAk6GOksI30kgmJwDVJTsybHPct+rrR43iLbEKnlFt5+4p5WWO8kx3ANVc0nkjl2Oo4TivEllHkkhWP4oMEgR9vY9d9oJvGW7jgFirAUAoATQFEc2tESpLjvbR7g/NARWfexJ2s9Xj9X2W7rH/ABKbY/8A7j9Jqd/gn79RYsq7fiWPYz/AU3PqgZgztVk01dEHtSBQCgFAKAUAoBQCgFAKAUAoBQCgFAaznphVOgMJOpioYIgVnc52kJpnuwrKsvh4JRxXA/RF48ZdusV8M6mtEAFSz6WAZGzo8xHeVmQYNZpSdk0Ha90dn9OXma1pbUSjFCWkkkAEifxQSV1ddM1ehJtWfQS5NrWxBHfvBR3JwAIlj2En5+KrKaiiUrmuHNWN0WRaZGgsWuEBYH7BWdZ9JEAZqneXwufMjBhz64VtMHIIuA2wNJVRqUiXMzpGdsnpWOon3cbylb5f7NKcXJ2SJuCd3ClXBXbUBAMb6V6DHWTU0ZTmlJO69+8lJYdiW/xfhuodgFYwPL16SZxnrEZjFXdRxmlLhi2C0bqjJIGQM4ySAB8kgVtdEFU6g58OI3dSIWTmQwGHzJGfiZOfEntJLVm6GEj2PoRgg+tXhNSV0QZ1YCgFAKAUAoBQCgFAKAUAoBQCgFAYugIIIkEQR3B3o8gw4WzoRUktpEAmJIG0wAKiKsrAzRABAED+Zk/rRJLgEPF8UEjBZmMKoyT3+AMk/wC1UqVFBXZKRVF1SQ9x0WCCq6pgaWXMxk6j06Csd8f+SbS8M+v73Js+EaTnHP0Z0NnPhtq1EeVpVlKgbkQxz6VwartFRklTV2uvQ66Okc1eWDTcy5pcvEG4RgYAEAdzH8TXnV9TUr/qZ2wowp8HQfTPMrCWNJYK0szasSSSTH8hXo9n6ynGHdzdn9jzq9J720jG9zC073v74qDa8NWA82ty2pl7kDRGPw1v/W6e7+LpyV/p6mMG08Vbts+EUI/ErJgnUCQRuJyJg7z0z006tOrHdTaaM5QlF2ki1Zs2gRpVZ80EZggwwB6ZJx71eMYRdl5lbswNnRd1KPLcw/8AmH2N8jyn/T2pbZO64f7+8fQjoXa2AoBQCgFAKAUAoBQCgFAKAUAoBQCgFAKApXyEua2A0sAuqftjUcz0zvWEvhqKT649Of3J5RxXN+cLcuMLYItTLHbUdsdQDGfY18/rGqs72Xl/J2UKdsspeCW80wDMCN8Qvt0rh3xjg7svJHcsHE77H2OAf0q0ZrJRvgjtswYrIGdjO+JMjYHBrVpbbmTk1KxZtlgcqQRmRkemawkotYZoqjXKOl+muJWWOoAKNJGJJMHJP5AV29lPuq0r9V8jm1bvY3vETBhdS6S4IOli3QCI3HWe819BUipwaXqcSPbDq1lWWQrKCsiCJEgkd6mydLHhgjgtKZE1tF7kmD2pAoBQCgFAKAUAoBQCgFAKAUAoBQCgI+IuhFZjsoJPwJqs5bYtvoDS8y41FUi4xZ1BbywqqYgkTvEx1jqK8vV6hJbXmXRdE/M0jF3OP4LTeJa3LWywy06mgAkebMSZk/PavE1N4O0sOx30P0nU8u5PMFoA6/yFU0ekeok3J2iuvvxIq6iysi3xvK1YkgCDkj+IrbV6FpuVF+dvLyMqddpZNXxXJIOrTI7gwR8iuOVPUUqd5Ky+qOiNaE+eTDhuTSYIkeoBHvGKyjVnUdqfJE5RSJf+3W/EQgaZkGNIBCNJduuldMD1ZTGJr3uzqT2fE+ffvzscNeWcm55Zxi3VDhvIGITGkMJhCP2lIYR0OCK9ik74vw/f2ZmzLhiEsR0Vig36XCij22qqxRa8Lr74IauzYARXUlZWIPakCgFAKAUAoBQCgFAKAUAoBQCgFAKAwu2wylSJBEEehqJK6swctxFtLhuqbbtbQ+CEHmLmQ1xySepIBJM4PU15FXSR3txuvvkl1GmkYck4YeK+pdOFYLiIgpjrA0jHSa8nUadJRlL5nRTrNxsjc3OLUHSK5amoUVtp8GkaUmrsiPHHtWT1M3GxfuUeXOPAGTA9f3etaLU1JfDcKhd4JOHvgiVqtOSjdlZwadmeHggVOoypP2kAqxJnSQRLCelev2epZk/9+/IxqtSwWbN6XuBSBhdJMEfiG0iR5dq9qnO9SSXl+f4MWsFXheJ1B0Zdr5E4IYG8W9wRsQaopLMP/wBfm5HU3VdpAoBQCgFAKAUAoBQCgFAKAUAoBQCgFAVr/GqraYLNEwokgHYn8j64PasalaNPD58FySlc5+5c4gXVtqqIlwuwN0ZYyXKKVuTO5yogDrGeeUmo5VrvrgOCbuUeXOz3BeZUS357DhC5a27FIBBwRKqZEfcMVx1YUp0/iTs8ejOqNGcJ7Vys+pj/APTN5r4uLxQ0N5kgiGETBXZgcT1jMg1C0FPu1TsvUmWrq7/LwOg4ixYQwzwRGO3avNr6HS0pbHN39LloVasldIg55yNb9nQraSSDJEgjqp9D/LB2PZp9LRpJVImTqzs435Pfp36fTh7YXUWjMSdIJLGFE4WCB8Vt/SUdRV3y+hDrTUdps+JW2DLaQAuSxgATt+e/tXe6dKM1G3C+3v7GV3tNRwV60UvXHCkWnbWTsunVcZvWBciPSppLl298/kgj5NYJKBGlZF27lYUtqfSmkZJfJnp8Cq0oOTT+b/cpy7nQcVf0wOp2rPX65afbFfqk0v8AJpGG65NXolD2gFAKAUAoBQCgFAKAUAoBQCgFAKA1Vy0t1y9vXMaS4dkRoPYHzEZzjfeuSrJyb7tZ8eF6GixyV+YcqtLbmDIbWXk+JknZ51YnvtivM18ZRppr9XLvn5G9CTc7eJpLnGJaA8HzWfFVnz59axKGcZIBkxv2isP6hPFnZ2b+Xmd0KLqN7n8Vre/2J+D5ihUOyhQranOGVHDMzLrVjhfKCQCMHaDHTBxhPbi7z927X+hySi5Xt6G/IuPBNqwVMGdZaRupB8PvmvQqUnJqWxe/OxzJpYu/fzPL/Gx5Cuh4kDcECASpG4EjeDnauPWy2wXw2L04XZW4biW1DtNeZRnKEl6nROmtpr/q3iTcI4dNOtlcgEFiR4bCYHSSFyd2HbPsSrKb2tcdfU5oxsr+Jp/GaxwiWHZHZ1/vNIMg+I5vS3VWhbYgfhYydxXUah0VsS5Tz8ysKbkrm44b6ttaMKB/hVSDP7vyril2nqEtqgr+PQ1jp083LHA8Ubzg5zgDsNzP9dK83TU5V9XHfnNy9VKELI6MV9mjiPakCgFAKAUAoBQCgFAKAUAoBQCgKnEA3DoBhR98bmdkB6dz6R3rCpeb2Ljr/BZYyWQABAEAbAVMnCnC3TwIy2arnXHKimTsJivA7Rrqq1BcnZpqTbv0NbY+lkOp7yo9y5EqUQoo7HqxHed9q7KeklTpxtdv6pXK1dTuljgqW7rWbjWXtogILINkgQGCEgCMg6YG5rCvQndyZNOaxYr8udw7EX7vDp0QqjAY3Q+dAvtBrNap02kndr3wdVSKqU1aGfEucNxVi27sbzX2bGoqWaP2RpEAegArCvXqTnubuvfiTOM5QUVFRS8/uVeN564JFqxcJOEZgQWJ7JEmPilOmpNLdkzttV5cGj+nzxCX2u32c3GLJc1QotLgIVbS2ZMQo/EDPf2qahBJpcHnSqbpNM6/mXLeHNkswW0+jVMtEog6sBqAAjbbtSvpqdRXV7pe+eTSnVkvQ5zhOEYwCQpOYMK3c4Bifivma1ZRv1+/4O+K6nScpTQwUeUHbI85/wA38BWnZ7qyrKSz9jmrNbcnRIn/AB0r6mlRlu3zfy6I5LkldRAoBQCgFAKAUAoBQCgFAKAUBiTQhlPlt7UH7hzP5D+GPisFK9/G5KZFxd67OlBnuZivA1Oo1DqOnFO/v3c66cKdt0ma2/yoiWuNq6x0rhr0atJXlydUdSn8MEZctuI5a2WM2yGQzkTqEdz9hn3r3+zpSlSV/kclRWlexb5gpKarqL/d3F0kwZUkIzenlZvyrpanOL7yKw8ea8zli2IQTKFgDEiDHQ+bYgGckz0ia86p2dp7u8WvP3g6FVn0ZBbucOZJuKI7yuPkfrXBDsuEn8U1Y0dafgY8kvWrl7iGtOjlQqrBBgFS3xLSD/kFe1otJCjfbnzMalRysmV34Rb9q4oDHYOAdDz4fmtksDpnSgPoa3k/D3j/AAjGEcZJeV8ptrB8OTaICayXYWmh9IkkeU7R/wC2tRFqUVJXxZ/J+/sTaxeucPZvsMA9SQcf4T2M7g1hLTabUSf/AG62NI1HFcmPD8PbVX0pBUgFv2iDkCc74+a10enhRh4y4bK1btJtm0tnFd7MkZioJR7QkUAoBQCgFAKAUAoBQCgFAQcQ2KkpJmpuWnS4Llv2dDgOvSD0YHIPXIxMjlqUXu3x+aEZpKzLac6sEhWbw22i4CknsCcMc/hJpvhOVuprZ2uanmvOU8VbSk3HJJCKCWMewwB3OK+f1NKpqKjUcq/ux204qnG8nZmXJeE0K90qDc1amBkQM+XVkHdjAJALESa9XT0FTSlLG3+Opzzlull2Nhx6F7ioAYbSzENhVRtRkepAUe57V1Sc5T29Gl/ky3YsS3rSiwRGpZnyEDZpmZxBz8VdRfd2mSrylljwFMQuoOcz+GE07RkY2Peazj3UrWy3+MBdcni2EDWoQK3mXHlhYGqI6EqnxVlFfCrW8fkVLb2Bp0jA38uMzPTqTWjtFfCvFkxlZ3Ky23MsoK6hoboyhWaGHTYn9O0HCjvcL2s3j0z+AyiOb21JRQ0BmEgEafD0rEROWwOkAmp72NN29QsO9iLgeNW7cYLOhNJJmRcY6iCBPlUHPckDtm1BRn+nhfuRVk1ho3PD3RtXWzGMieoLmQqCT2hIoBQCgFAKAUAoBQCgPKAiupNSUaK91ango0VeItAiGAYdQciPY1EoRlyit2jX8Dy6xaYm3aRJMnSNBnTGCuY7qQROawlQs7x9/uaKrj4ibib7ojQ2lZkgQWg4bSSoAPuDWapVEnvas/n8uEaKfeSSXJPwXGIVbTqhicwJGIz5sx/Kqu6i4wxfrydE6LT4Ldm5aVdKyomdm+elaOS22T+v3M5RnJ3ZLw11SSQ0LkRjcHfvShJOLUY2Sb/2Q07WseOiP95G4MTMEdVg4PqIqq31IXktrv69fyTnoiO4o2875DAzBlftE4EfnTc4ysrtePX06L7kxuirx3OtJ0rv1AEt+f2r+tWlWthG9PSSkrvg03LuC8Z7pcAkuWzsJCyB8/vr5zVxqT1Fou10dUrUFg39jlSiGQwwEHsRjBA9sHpXqdm6Z047oyz18Dz69R1P1GQBU7QR+vqPSvYi7nG1Zlqy01JaLJ6qaCgPaAUAoBQCgFAKAUAoDygMTUlSveoUZXJqShCEq1yLFbmloG046lTpHcxI/WKyqtbHc20+KsX5nN8PeSMlwepXG3euJTXifRyT8EzY2bw/99/kAn86up+Zi4W/9EbG3x9sQNUn2Mn9KuqkUss55Upc2JhxY/DbusfRf5n1/WoVWL4KOHjJfUyt8XcZQy22IO3f/aqqpJ8RZXbTTtuKd3gLrSzhbQnJJ/5rJxnJt7bZ6m61MIrbG7PbvLntFLlt41QpBAKg50lo8xUnyyDglTtNY6jRb7T6nNLUOTaZtOXcfr1BlKOhh1ORJEgg/iFY0dQqUlfHijKUSzxy4BEYImexwf5/Few57Un9TBxuY2zFbGSwThqgvczFCx7UA9oSKAUAoBQCgFAKAUBg1SVZWuEVHmZsrs1TcqY52Aydh0juT0FRKVlgmKuU7V6HJAZ2iFeIDMX0qoA2ST86SSTFcl7y3Xvb3ZeR1RppRuT2mW3w7MsswkDUsMxBKzBj7mlv9VQko02+X7/cNtdTPieXKvhxbRujGFBON9s9cVaVNRS+5bvKji/iZc4eyFKhR0OqIG8GTj0qtJU1NRX6rXePEq22ssx4ziVRlZmAUeU95YrpA6kmNhWjrU1N5/Tz5XCSaKPMeZhSp0sCCZUNBGxIMYn5NcWr10IPZn5YJjw0aXmPObl1jBKLtpx+vc9a8rVa+pUlzaPRfydVOEYrHJBa47iZEXXx7R+UQahdpV/+3yJcKb5NtwF2+zs1y0xbTGtYUQMgMD1knI6duvWqj1azB7vHhfdfk5qr7vEcoyuc1uK1tMXFYlbpjCAqdMOsKTIgjJG+K0qValOi3Jp+XkRSW98ZNjbYjysdRHXuDsT6x+s17NCTcFc5qisyew+d60uViy0DQ0uezQk9FQD2hIoBQCgFAKAUAoDC5tQrLgqOO9DFkTjSJP8AWYAqHhE2KzpDxJ8RpE5CqggsRiMCInq1caq3lKOb8e/Q3TtHaS2uHFvwzvL6gD+EFdCgdBpQxHvVd0KKi5Pl4/C+heKWbk1zhGYIC0KNBiMyjKxzOZiKtGnN7W38Nlj9yj5J7tsXAQ34WkRPQyvvV6kYaiLj4P7iSWDO0x1NOFEAfvJ2/qKvSqOUpK1rY9SztYo894XxbbiT5dLjThgUbVKnviqVZ33RXKs/f0If6SpasXCPNc8UTguiEgQNtKr/AEa460FXXxJW9M/VGMaskT2bTr9vhjv5CT/86rptPGgntS/f9y0605Fi0LzbvA9AB/A11wdWT5t7+ZVObPOMsBVLMDcI2BPU4AljAzVqqjTjuqNv/JdQvyzXjiEcablxQy+ZrdpgVXeAzkZwDnHXFeRrqtO+2TdukUv3fH8HZQUoK8UZ8FaVr9wuDslu39wkorO2R/nj/Sa9Ds60qMcvhGVSLbb8C9xCrbI85yYAILZPtkfJiuxu0rbvkZqnu4RMmoHzDHecVopW5M7NE9XJPZqCbmYoSKAUAoBQCgFAKAUBBct1Jm45KPFAs2CBoIiRI1nIn0AM/I7VyV60YtKXj9+n8mlJK92QrYN3iLpYeRUFpc741OY6SWUf/rqJp1JOPRFrWaZtOGsgIFiB27VelepSW9Wfh4Eyk3K5hYswqG4RqUROwpQT7uLlzYht8IyuoZgSPxSOp7Gqr4auyMLJ5b6X/khOyPXIcOsHsZ64nHpmt5O8XbksrxtIytNGlSDMfGKrSk3Fb1Z9SHnJqhauWnIA1JuqiZUbQOjD0wQO/Tz1vhPa15peRi4Wd0SNxAIJHTcQQRPcHIq8plJYJLXGiJAOK2hWVsIlVEVuJ54oGkAMzTpG8jrgb1jX1qhBp/4Nad5s1nD3BbXCqb1zPhiMY2wPKgz5iOvrXzkb1p39cnbJ7Te8qsf3ayW1BizGANRJJP8ApzjrAFfUUaC2Qs7Wzj3wc000+SwQzFtgMaCMmeszW0l3ie12fR8kOyWD17ra40+WBnuSSIj4H50qVHBpNXT/ACRZWKPE3/8Ap8uQbM4bY2yTADd1kwD0/WoTdLDyv2KNGzSugIzoWFAKAUAoBQCgFAKAhu3AoLHYCfyqG0ldlSDhSy4eJI1GN9Rkt7gbe0Vz98oNRly8+/Q0SW3HJV4C5HEcQGIgG2B7lJI99qpRTjVkm78CzZswPMTnYe3/ADW6k97Vnxz0F8WEh1xkEVL/ALkGkRmLPEcghTkxM9KrS3xiozd34k2xc9CZJ9Pj3q3d2m535XHTBVGNiSAxiSOm1Vp7Z/3F1RaVr44MeHutB1jY7gH+vypGpzuErdCrasJc1lpK6usiIA2iNs1z0pUq6lK2E/QhuMksEFzktloKhXUbqxLqfXJNazprbeCT+YSjazWStzTl9pXQgPBJ+12C+0AxEnbavK7S0/xbotLHv0Nqabi/I94BLVsMpTQTmI//ACYnDdTuI3xXLpaEZq9WV7/S3kVbu7G7uglDpOkkYO8fBr6XiOCkbKWQpGkZAJGOnTOKpD/i/t4xgjzRDaMWxLaVAyZz7ydhSnucFuDbmyC/w1vURcGpLnkAI1KZU6tU9xjNRGL3vcsdPyXSco2S4MOGJ4dRbYtcRftb7nCz5VYSS8CBq3PUHJq2/bLayllY2Vm+rKGUyp2PvWm5WuQSVIFAKAUAoBQCgPGoQzXuxYhR/mPTC5iffSPaaxnlpL3YrDLLdu7IzAIMH0O8TVe8hU46PPlbJq1Z4NYqIXuOAR4i6iTnzWvKCBsMRWM2pbnB5aw/Qs7wlY2wOY9N533/AK+a6br9F+nz9SlsXMQulQB36+9UpwWnpqKd/XnLHLyZ6MzPSIq/d/3N9+lrEGKHcGDnp26TRTjNuGMcol26AiCANu0VF1BxhFY+2B0Mjsau7RTaRBH4YMHIMbjB+eh+apC04qfF0SU14coCCJBJ8wOQD+1JyP57CueW+nBuXnlfa5Zybdytbvr5bJGQJkCAPft1ivDrOpWpRhLx56s0+JfHLqXUAcsjqCsAic6vj3r1tJCEoqEvDgpNRsnc9NkhwASqx+1P6Gce1d1rS2p29+ZSy236lbiOGc3balwykOWBUTpAAwfdlHtNJL4knnkhNpNeJcOhhAP4o65I6ev8aVmmkt1rv2vmWScCvxxNxtCmFH3Ebz2FeTrtZKdX+no/N+BvSSgt7+RVbkoW4jIojSwuH8R2KGe48w/1116bTd3FXd/Fmc6reTXcDxrS8EoCzYwYOYcDYEk6j6geteRqO1nCTUFf37ZjBo2ac2uSBoQ5GdRXH4iBpOYzE59K1o9vX/5IfQ02pm6FfRJ3VygqQKAUAoBQGLjFQyHwU7RgtH3QAAcdz/KsFP42Ka8SS7cKrMDVpJ0zicTmk3GLSss3waJK/OCrxzeRGUdxgSIKNj2JAHyKym4RpKUeF/BR2uS8uu6rI/aUFDiSCuNuvf5qadSHd94lwreLwWbV8cFu2JVSd/XvWsFGrCM5Lzz0IfODG2PO28Y32+PyqsKjlWlHOLffwJbwjJ1JxsO4Oau9/eWSx4/ghOxJWxBHbETk7zms4vm5LdwykkGcdu/zUNSc00/hHBFxVwHyg56gZjrkVya6p8O1Zv8A7LRi+Way5cZCSUnsdlPuclfnHrXmRpRqTUpLgvFdG8GxuXFQa9JnAgbnIxXtwhShaStd4MUk2ScUbembkaQM6tu2a0nTjKzkuAU+V8IqM5AZQYChnZoXJBAYnRPYdhiqU5RlJtc+/wByWl0JuNv+HaJEFjhcYLEwCQOg3PoDWdWp3FByk72+7LRjulYqcttkDQCSRGpj6/vY7/PwfG7OoznJz8ctm9Vo2VyyNJ6Y3P8AM17zorY4r6nPfJ8W5h9W3brixwirqJjXE++gRGn/ABEfFeHS7JjFudZ38ijSTOh4TlbBBqd/EH4ySWDYyCftggYGK37uF8JWJje59D5TxBuWLVxvue2rH3ZQT+tezB3imC3VgKAUAoBQHhNAUmYeZgoZtTaR/lgRPT7a4mqbneSu7u3ySLRSbs2PLchiNhscQev9elabKdZqo+l/8lJc7US2YIK6fKNj3746GamFOm4bEsF2kkiK+xS4DICPg7RqiFz0nA9wO9JJwlePX39wmrWZYLggA4LAwDv61ZS7yne1rrhkJPk84O6SIYQwwR+4j0Iz+nSooTcofErNcoMzE6uwA/P1q0ZTc2mrJfcdBp80xsIFFvdR3WOgviwa6BqmQAJJO0VdySTuLFcMQupwxEiFwSM4Ldz+6Pmsacfh+Ljpf8+/uWjG7siQWwGZ8ZAz1gd6ynFpylO1ugu2lErtxShvvUrEECCR64rnp6ihB5ki7g3HjJDasoklLjFY1LaAVtO5JQEaszgTA6RXZ3cHZQaxn/JklmxZ/wCk1AElmMhvPGIMwAAAO0xNWlTk7NPNybuLwWGAIMGPX271apDcntdnjPoRwfJfrr6re7fA4ZyLVgypB8txwfM2PuX8I+T1rCuo1F3b4M++cZqx1f8AZ99QJxKFWYC6pZmUkS2p20sO4VdK+mPSo01GMMe2/wDBtKpvyQ/2qfUq2OHPDow8a8IIG62z9zHtP2j3PauxsqcZ9GcmNtPFcEM4lcfam+ffB+B61wVp3dkV5On4i9lba/c+8fhB3Pv2rg1NbuYbiyeT6FwwARQBAgQOwjFezp576UZeKRDJK2AoBQCgFAVuLvgCBljOle5A69htk9x3FZSqKw23NTwnCaQpuarpeW8wGhCxDBfDOxzvE4rmjC8VKTu306GtvhbXQr8BwxPEHw7ZFq2JGpiFZ2OdEz5ABPuR2q8Xd2S9TNN2sbLiOIthHZtQRZDFTqVQPuMbiMyYqNkVjKXllF7OLHE8MGHhRrQrkDBIwB10kn2jFUulU7pNt2vjGPrYi6fJDy7imRxavNMYtO2Gbcw8/wDqQPZgJ61anVvV2zfTHT6+ZXNjYtdlvKDqGxP2sN4ntV5VYuaUX8XTwZNrIyRmwxBA6rGRnf1+KtCU/wBT48PAjFjy5xCgyWG0qFkse/lElumwq2/4rtq3TxHkYOWYEhMAyATBYgyO8Cc98dKptusLF7+b6/QsrXyzDmXHBbYMEs2FUTJPWcYA6msNbqYRobr88dC9Km5SsULNlnM3W1Ht+Eey183VrVdTL4njodUpRgrQRtuG4ZV2Fe7oOzoUkpPLOSdRyNPzjil4bTqhbTXFIYgkW4MsoAE5AMf5j2iuyc+7aTWG8Pw8TFtLJqeN/tJ4ZZFu3euHodIRT/5HUP8AxrV14lHVicjzj6o4vibfhAeDaIhgslmxkM53HpAmuTv1GO2/H1ZlPUGjHAkKRHz2rnVZNo5d+UV+EuPYdLtsw6GR2kGYPcdIrpjM6adRplzg+ANyeO4s+IXc6V6uw31dkERp9ANq1qVG8I6dyOq4XnSMoUEG4enQHG5/h61yTkqcW5EOcUrstcn4GHjLXGyWIgGOg6QIivEq97rJ2gvRGbm2z6LaGB7V9ZQi404p+BsZ1qBQCgFAYXLgUSTA7nb86q5JA+fc65jduXbzWrhtT/dgfiHhmCwM41NmRuEX2rwtTrlCs0l6/n9vsUnNpWRy4firHmFy6DMyHJzjcGQdhv2qaepje0Gcfe1E8nXcj+qrbqFLGzdLQwEeG8iS4DAhSTMxGc9a9CGo+Hk7aNWM+Tc895jY4bhXuXHVWa0yqv7bBTEDM7R2zU7Lvvb2bVrGkm3k5P8Ass+sC8cJxDyYiy5OTH/pk9TGV+R2FdEX0Ko+h3eFV1ZCJAGnzfiHafTEHcGudrvnKLWVjPX39i267uUeAvsD4B8S264TWoK3ABgq2RMbgH4GwvShsSjx4J/gYLyJIliynTJYNAPrjE+sVEFefVPx6P8AFyXzZCzwSSrLsF+6SWbIIJYnze5k5q6o2ndcfe5F2sDjuKS2ddxiiopJYmFO2PU4qXV/ubbNdb9PQKSUWfPLH1b4nGlnGm28Lan8MHE9Bq/fprxe0qcq0dy/9ehppNRFtwfU+gWmmCK46dvhmjSStdF9DivqKMt0EzmfJV5ty9L9prbiQdvQjY1TU0XVhZOz6FWk1Znz9/p/S3mXTuRsTEkQfWRXzWpqVaNt/X8YOT+lMG4NJKgTGD71zKtPDZSVKxA/B5iP6FaKt1M1HJjzX6d8OFYqSRPl6TP6121Kk6M0nZ8PkTpygzTtyZ40C4wSQdM4659N60WuSylksq01wbTlfDJZACgSc53/AKmuHU1Z1W7sjc73Zu+EJ1hgSG2BG47xXNCtOi7wdrG8G7ndcG0oDM4+a+t0NV1KEZN3dsnWT11gUAoCPiL6opZjCjc9sxJ9KrOagrsHN885qxYrZeVI0tIDIQeqHv0O4j1rxNd2nBJwpu9+v8FJysaE8Lt0x+UCP5flXz/eGLeCG5bnFWUupVq5WP06L7BVWT/L1+a7tNWrSlsgrsqqbvgrcw+kbiGGtSv7X3DHUnoK7pSr08yTQcKi6lLmv0qlsHSyOAwHlOZK6sCZgHrWj1E4u7dyspVIO7ZsuB+reN4dQrsLyjH94CLkdtY323IJrohrd3JrDU+KOlt/XlllAuWLoPUDS4xtBkde4Fay1lJrKNFqYPJBd+u21NHDkrp8ssFzn7hnpHWs3rI3vch6mK4QT6r41lUWuETzTpIYsBGDIEQZ7kUeqk0lH+Sv9Q3m1zmuavxPEN/9w5YqcIAAq9DAGJ6Sa5KmrfDZhKrKTszC9ycFIj/f0rijrLSG1rJvfpzn1y04scQZ6I879Ar+vZuvXOTWpC392j81+UenR1Kn8FTk7jhb4mJ3E119m6m01FvDNakHa5O9yQdP/kP4dz/XpXuuV09v198mKVuTn+P5NcX+8tjWXYa0BHlGAGUk/hG/VsnfB8btHs+VaCmuV099fMtdPBqlTJgbYMgiN/8AevnJxnDEjKUUeLYFQ5sw7tEN62u0VpGbM5Uyqy9v6itIyzko10Oj5c3B6RKoXBKglVBYgSf5Zr6ClPROC3Wb81a/y+2TeMYJFDxFe4WQaRO3aMV8/q5xlNygrJ9CI23YOy4IQgFfU9lq2mSfn+51Mnr0CBQA1DdlcHMc3dr2q3cMISPKpgMoMwx3M7EbEV8jqu2a05WgrIlq2CoeEEBcwAAD1gDHvXk95dtsycLka2YEf1FQ5dSu1Ij8ETVt7G0GzkESGGxByPatKdeVN7ouwtYn/wC73UhS2oMTOoSTK7ei42716VLtXUbHfPr9LByaM+WcIvEXD4w1MEADbHBwexOdyOgrq0P/ANybVTolxhlUt3JtOI4XhrUghI1iFIBVH0wpgbf716c6WmoJ7rWbXyx16lnGKOO4zhy7lzGTmBA7fAr56ep3Nv8A0c7hm5nbs6SGEhhn5rOFdxafgTg3Cc+u6NOlOoLCRM7QOhFelLtaWzaopP8Ak0U8cGrW1XkSm2ZmT2/9qqmS2yvxnABwQd61pV3B3E6e4g5fzO7wkK1tblsbTMr6jIU57ivVoVKE572k5eZtS1dSK2z4O85Lzvh7qqEvi423mhXJ6grAg+gFe/TmmrXN+co2d+YxHyYxOeh/rtUzTcWkFycT/aIllOFa54jWXBGhkMF3GVRR1GJJGwBOc1x/0tNu9r/t8izbtY+WcP8AV/FoCBc1D/Gqk/8AlvWM+y9NJ3229DNpHWfS/OLnFI4dPtjzLsxM4joQBPzXj67Rw00k4vnoZzibnRHevPvcwZhbulhORkz8VeUdrsV5LfBTOPz71nIvT5O64T7B6ia+x7OjFaeLXXJ2MmrtIFAKA1PM+X6iWH6V8j2t2fVjUlWgvhfh0xkvZNeZUe3gAZxXiKzyhJdCtdtd6JoylFk1leFAly0xkENjp+Eevevf0un7PcFKc7vw4CijNza0lUUbkajBLDcMGrLXy0tOk6VFLdezfLtzdP7E2NZe4ac9tvT2ryIzwZyiVLykHBIP+xropVJRzF2K7bMkCE5YySZM9fWq1a0pzcpZZNsGY4cnYVm6iXJGy/AfhWFFVTKum0QPaOPz2+K1UkFHoLPDNGd6SqRvgOLZl4Zqt0Z2Z74ZpdF7MguKOomrJvlEwt1Oa+pOQtcAa0dJWSB79RGxxv6V7Oi18Y/DU69S0X3fHBrlfmxXw/EdlG2sh4jIywJH/Fem9dp2ruRrGtfg1vHci454Nwm4RtLExPQTtUx19DhMbyTgfo6+58+lF6ncgeg6/nWVbtSjBYyxuPoXKrFjhbQtWwxG5JiSTuTGP5V85qKs683ORDasZWwbhwDnoM1WNOTdoq7OaSB4S5r0qjk5/CwGN8kZrpjpKsnZxf0I2tcF48GbbackjrEbidulY6mn3VR030NIxaOs5epFtZ3r6rs2/wDTRudOepZrvAoBQCgMGtA9K5KmhoVOYoncys3AivCl/wCPve2p4+5pvXgR3eC2iufU9i1YWcM3IvFlZOWkTAMEk+07x85+TXPPs3Uyf6RZEicDVY9mVmrWJSijG/ysOVJ/CZ98EQfTM+4FdMey6qVirUXyZDlq9AKzn2VUaupFkoroP+ljpXnT7Orx/UnY0W3oZNw3pNXl2XUi707telheL5MRwfpUrszUt8Mi8DNuB9K6X2JXSvHJG6B4eVzvFdMP/H9S45ml9TN7PAf9pHpV/wD4/qLNuovoPg8Cte5HOxHzR9iapLDT+38lHGPQpPyZwQImZEjp1H8a5Z6HVQdnTfyyS4JoiucoYdDXLOFWH6oNfJhU/Agu8qcgiDnrEwe8fkamEpX/AEv6Mq6bC8uYY0n8qhud+H9Cqpu5CvBPLeWP2Z6mP3Z/SrOSSV/mTsLCcC6wUwZUneDEVenrHTd0ye6bN1w1ziDgadzOD1M98RXo6ftXWV21Shfn7/wX2W5LHC8sAMtk106Psean3mod/Ln6sjC4NjX0KSSsiBUgUAoBQCgFAKA8qEBUMCof6QRLvXlUf1GjM+ldkv0FT1a0pcIhmVbogVIFAKAUAoBQCgMe9Zf9vX8Ikq8X/X6V8z21+pe/A1gQpXlUeH6mjLvD7V9b2V/wfMwnyS16ZQUA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ITEhUUExQVFRUXGBwYFxgYGBgYFxcaGBYXFxcYGhkcHCghGhonHBgYITIiJSkrLi4uFyAzODMsNygtLisBCgoKDg0OGxAQGywmICQsLDQsLTQvNCwsLzQsLCwsLywsLywsLCwsLCwvLCwsNCwsLCwsLCwsLCwsLCwsLCwsLP/AABEIAOkA2AMBEQACEQEDEQH/xAAbAAEAAgMBAQAAAAAAAAAAAAAAAwQCBQYBB//EAEAQAAIBAwIEBQIDBQcDAwUAAAECEQADIRIxBAVBURMiYXGBBjJCkaFSscHR8AcjYnKC4fEUFZJDU7IWJDODov/EABoBAQADAQEBAAAAAAAAAAAAAAABAgMEBQb/xAA2EQACAQMDAQYFAwQCAgMAAAAAAQIDESEEEjFBBRNRYXHwIoGRocEysdEUI+HxM1IGQhYkYv/aAAwDAQACEQMRAD8A+40AoBQCgFAKAUAoBQCgFAKAUAoBQCgFAKAUAoBQCgFAKAUAoBQCgFAKAUAoBQCgFAKAUAoBQCgFAKAUAoBQCgFAKAUAoBQCgFAKAUAoBQCgFAKAUAoBQCgFAKAUAoBQCgFAKAUAoBQCgFAKAUAoBQCgFAKAUBQ5lx3hwRJhl1gAk6GOksI30kgmJwDVJTsybHPct+rrR43iLbEKnlFt5+4p5WWO8kx3ANVc0nkjl2Oo4TivEllHkkhWP4oMEgR9vY9d9oJvGW7jgFirAUAoATQFEc2tESpLjvbR7g/NARWfexJ2s9Xj9X2W7rH/ABKbY/8A7j9Jqd/gn79RYsq7fiWPYz/AU3PqgZgztVk01dEHtSBQCgFAKAUAoBQCgFAKAUAoBQCgFAaznphVOgMJOpioYIgVnc52kJpnuwrKsvh4JRxXA/RF48ZdusV8M6mtEAFSz6WAZGzo8xHeVmQYNZpSdk0Ha90dn9OXma1pbUSjFCWkkkAEifxQSV1ddM1ehJtWfQS5NrWxBHfvBR3JwAIlj2En5+KrKaiiUrmuHNWN0WRaZGgsWuEBYH7BWdZ9JEAZqneXwufMjBhz64VtMHIIuA2wNJVRqUiXMzpGdsnpWOon3cbylb5f7NKcXJ2SJuCd3ClXBXbUBAMb6V6DHWTU0ZTmlJO69+8lJYdiW/xfhuodgFYwPL16SZxnrEZjFXdRxmlLhi2C0bqjJIGQM4ySAB8kgVtdEFU6g58OI3dSIWTmQwGHzJGfiZOfEntJLVm6GEj2PoRgg+tXhNSV0QZ1YCgFAKAUAoBQCgFAKAUAoBQCgFAYugIIIkEQR3B3o8gw4WzoRUktpEAmJIG0wAKiKsrAzRABAED+Zk/rRJLgEPF8UEjBZmMKoyT3+AMk/wC1UqVFBXZKRVF1SQ9x0WCCq6pgaWXMxk6j06Csd8f+SbS8M+v73Js+EaTnHP0Z0NnPhtq1EeVpVlKgbkQxz6VwartFRklTV2uvQ66Okc1eWDTcy5pcvEG4RgYAEAdzH8TXnV9TUr/qZ2wowp8HQfTPMrCWNJYK0szasSSSTH8hXo9n6ynGHdzdn9jzq9J720jG9zC073v74qDa8NWA82ty2pl7kDRGPw1v/W6e7+LpyV/p6mMG08Vbts+EUI/ErJgnUCQRuJyJg7z0z006tOrHdTaaM5QlF2ki1Zs2gRpVZ80EZggwwB6ZJx71eMYRdl5lbswNnRd1KPLcw/8AmH2N8jyn/T2pbZO64f7+8fQjoXa2AoBQCgFAKAUAoBQCgFAKAUAoBQCgFAKApXyEua2A0sAuqftjUcz0zvWEvhqKT649Of3J5RxXN+cLcuMLYItTLHbUdsdQDGfY18/rGqs72Xl/J2UKdsspeCW80wDMCN8Qvt0rh3xjg7svJHcsHE77H2OAf0q0ZrJRvgjtswYrIGdjO+JMjYHBrVpbbmTk1KxZtlgcqQRmRkemawkotYZoqjXKOl+muJWWOoAKNJGJJMHJP5AV29lPuq0r9V8jm1bvY3vETBhdS6S4IOli3QCI3HWe819BUipwaXqcSPbDq1lWWQrKCsiCJEgkd6mydLHhgjgtKZE1tF7kmD2pAoBQCgFAKAUAoBQCgFAKAUAoBQCgI+IuhFZjsoJPwJqs5bYtvoDS8y41FUi4xZ1BbywqqYgkTvEx1jqK8vV6hJbXmXRdE/M0jF3OP4LTeJa3LWywy06mgAkebMSZk/PavE1N4O0sOx30P0nU8u5PMFoA6/yFU0ekeok3J2iuvvxIq6iysi3xvK1YkgCDkj+IrbV6FpuVF+dvLyMqddpZNXxXJIOrTI7gwR8iuOVPUUqd5Ky+qOiNaE+eTDhuTSYIkeoBHvGKyjVnUdqfJE5RSJf+3W/EQgaZkGNIBCNJduuldMD1ZTGJr3uzqT2fE+ffvzscNeWcm55Zxi3VDhvIGITGkMJhCP2lIYR0OCK9ik74vw/f2ZmzLhiEsR0Vig36XCij22qqxRa8Lr74IauzYARXUlZWIPakCgFAKAUAoBQCgFAKAUAoBQCgFAKAwu2wylSJBEEehqJK6swctxFtLhuqbbtbQ+CEHmLmQ1xySepIBJM4PU15FXSR3txuvvkl1GmkYck4YeK+pdOFYLiIgpjrA0jHSa8nUadJRlL5nRTrNxsjc3OLUHSK5amoUVtp8GkaUmrsiPHHtWT1M3GxfuUeXOPAGTA9f3etaLU1JfDcKhd4JOHvgiVqtOSjdlZwadmeHggVOoypP2kAqxJnSQRLCelev2epZk/9+/IxqtSwWbN6XuBSBhdJMEfiG0iR5dq9qnO9SSXl+f4MWsFXheJ1B0Zdr5E4IYG8W9wRsQaopLMP/wBfm5HU3VdpAoBQCgFAKAUAoBQCgFAKAUAoBQCgFAVr/GqraYLNEwokgHYn8j64PasalaNPD58FySlc5+5c4gXVtqqIlwuwN0ZYyXKKVuTO5yogDrGeeUmo5VrvrgOCbuUeXOz3BeZUS357DhC5a27FIBBwRKqZEfcMVx1YUp0/iTs8ejOqNGcJ7Vys+pj/APTN5r4uLxQ0N5kgiGETBXZgcT1jMg1C0FPu1TsvUmWrq7/LwOg4ixYQwzwRGO3avNr6HS0pbHN39LloVasldIg55yNb9nQraSSDJEgjqp9D/LB2PZp9LRpJVImTqzs435Pfp36fTh7YXUWjMSdIJLGFE4WCB8Vt/SUdRV3y+hDrTUdps+JW2DLaQAuSxgATt+e/tXe6dKM1G3C+3v7GV3tNRwV60UvXHCkWnbWTsunVcZvWBciPSppLl298/kgj5NYJKBGlZF27lYUtqfSmkZJfJnp8Cq0oOTT+b/cpy7nQcVf0wOp2rPX65afbFfqk0v8AJpGG65NXolD2gFAKAUAoBQCgFAKAUAoBQCgFAKA1Vy0t1y9vXMaS4dkRoPYHzEZzjfeuSrJyb7tZ8eF6GixyV+YcqtLbmDIbWXk+JknZ51YnvtivM18ZRppr9XLvn5G9CTc7eJpLnGJaA8HzWfFVnz59axKGcZIBkxv2isP6hPFnZ2b+Xmd0KLqN7n8Vre/2J+D5ihUOyhQranOGVHDMzLrVjhfKCQCMHaDHTBxhPbi7z927X+hySi5Xt6G/IuPBNqwVMGdZaRupB8PvmvQqUnJqWxe/OxzJpYu/fzPL/Gx5Cuh4kDcECASpG4EjeDnauPWy2wXw2L04XZW4biW1DtNeZRnKEl6nROmtpr/q3iTcI4dNOtlcgEFiR4bCYHSSFyd2HbPsSrKb2tcdfU5oxsr+Jp/GaxwiWHZHZ1/vNIMg+I5vS3VWhbYgfhYydxXUah0VsS5Tz8ysKbkrm44b6ttaMKB/hVSDP7vyril2nqEtqgr+PQ1jp083LHA8Ubzg5zgDsNzP9dK83TU5V9XHfnNy9VKELI6MV9mjiPakCgFAKAUAoBQCgFAKAUAoBQCgKnEA3DoBhR98bmdkB6dz6R3rCpeb2Ljr/BZYyWQABAEAbAVMnCnC3TwIy2arnXHKimTsJivA7Rrqq1BcnZpqTbv0NbY+lkOp7yo9y5EqUQoo7HqxHed9q7KeklTpxtdv6pXK1dTuljgqW7rWbjWXtogILINkgQGCEgCMg6YG5rCvQndyZNOaxYr8udw7EX7vDp0QqjAY3Q+dAvtBrNap02kndr3wdVSKqU1aGfEucNxVi27sbzX2bGoqWaP2RpEAegArCvXqTnubuvfiTOM5QUVFRS8/uVeN564JFqxcJOEZgQWJ7JEmPilOmpNLdkzttV5cGj+nzxCX2u32c3GLJc1QotLgIVbS2ZMQo/EDPf2qahBJpcHnSqbpNM6/mXLeHNkswW0+jVMtEog6sBqAAjbbtSvpqdRXV7pe+eTSnVkvQ5zhOEYwCQpOYMK3c4Bifivma1ZRv1+/4O+K6nScpTQwUeUHbI85/wA38BWnZ7qyrKSz9jmrNbcnRIn/AB0r6mlRlu3zfy6I5LkldRAoBQCgFAKAUAoBQCgFAKAUBiTQhlPlt7UH7hzP5D+GPisFK9/G5KZFxd67OlBnuZivA1Oo1DqOnFO/v3c66cKdt0ma2/yoiWuNq6x0rhr0atJXlydUdSn8MEZctuI5a2WM2yGQzkTqEdz9hn3r3+zpSlSV/kclRWlexb5gpKarqL/d3F0kwZUkIzenlZvyrpanOL7yKw8ea8zli2IQTKFgDEiDHQ+bYgGckz0ia86p2dp7u8WvP3g6FVn0ZBbucOZJuKI7yuPkfrXBDsuEn8U1Y0dafgY8kvWrl7iGtOjlQqrBBgFS3xLSD/kFe1otJCjfbnzMalRysmV34Rb9q4oDHYOAdDz4fmtksDpnSgPoa3k/D3j/AAjGEcZJeV8ptrB8OTaICayXYWmh9IkkeU7R/wC2tRFqUVJXxZ/J+/sTaxeucPZvsMA9SQcf4T2M7g1hLTabUSf/AG62NI1HFcmPD8PbVX0pBUgFv2iDkCc74+a10enhRh4y4bK1btJtm0tnFd7MkZioJR7QkUAoBQCgFAKAUAoBQCgFAQcQ2KkpJmpuWnS4Llv2dDgOvSD0YHIPXIxMjlqUXu3x+aEZpKzLac6sEhWbw22i4CknsCcMc/hJpvhOVuprZ2uanmvOU8VbSk3HJJCKCWMewwB3OK+f1NKpqKjUcq/ux204qnG8nZmXJeE0K90qDc1amBkQM+XVkHdjAJALESa9XT0FTSlLG3+Opzzlull2Nhx6F7ioAYbSzENhVRtRkepAUe57V1Sc5T29Gl/ky3YsS3rSiwRGpZnyEDZpmZxBz8VdRfd2mSrylljwFMQuoOcz+GE07RkY2Peazj3UrWy3+MBdcni2EDWoQK3mXHlhYGqI6EqnxVlFfCrW8fkVLb2Bp0jA38uMzPTqTWjtFfCvFkxlZ3Ky23MsoK6hoboyhWaGHTYn9O0HCjvcL2s3j0z+AyiOb21JRQ0BmEgEafD0rEROWwOkAmp72NN29QsO9iLgeNW7cYLOhNJJmRcY6iCBPlUHPckDtm1BRn+nhfuRVk1ho3PD3RtXWzGMieoLmQqCT2hIoBQCgFAKAUAoBQCgPKAiupNSUaK91ango0VeItAiGAYdQciPY1EoRlyit2jX8Dy6xaYm3aRJMnSNBnTGCuY7qQROawlQs7x9/uaKrj4ibib7ojQ2lZkgQWg4bSSoAPuDWapVEnvas/n8uEaKfeSSXJPwXGIVbTqhicwJGIz5sx/Kqu6i4wxfrydE6LT4Ldm5aVdKyomdm+elaOS22T+v3M5RnJ3ZLw11SSQ0LkRjcHfvShJOLUY2Sb/2Q07WseOiP95G4MTMEdVg4PqIqq31IXktrv69fyTnoiO4o2875DAzBlftE4EfnTc4ysrtePX06L7kxuirx3OtJ0rv1AEt+f2r+tWlWthG9PSSkrvg03LuC8Z7pcAkuWzsJCyB8/vr5zVxqT1Fou10dUrUFg39jlSiGQwwEHsRjBA9sHpXqdm6Z047oyz18Dz69R1P1GQBU7QR+vqPSvYi7nG1Zlqy01JaLJ6qaCgPaAUAoBQCgFAKAUAoDygMTUlSveoUZXJqShCEq1yLFbmloG046lTpHcxI/WKyqtbHc20+KsX5nN8PeSMlwepXG3euJTXifRyT8EzY2bw/99/kAn86up+Zi4W/9EbG3x9sQNUn2Mn9KuqkUss55Upc2JhxY/DbusfRf5n1/WoVWL4KOHjJfUyt8XcZQy22IO3f/aqqpJ8RZXbTTtuKd3gLrSzhbQnJJ/5rJxnJt7bZ6m61MIrbG7PbvLntFLlt41QpBAKg50lo8xUnyyDglTtNY6jRb7T6nNLUOTaZtOXcfr1BlKOhh1ORJEgg/iFY0dQqUlfHijKUSzxy4BEYImexwf5/Few57Un9TBxuY2zFbGSwThqgvczFCx7UA9oSKAUAoBQCgFAKAUBg1SVZWuEVHmZsrs1TcqY52Aydh0juT0FRKVlgmKuU7V6HJAZ2iFeIDMX0qoA2ST86SSTFcl7y3Xvb3ZeR1RppRuT2mW3w7MsswkDUsMxBKzBj7mlv9VQko02+X7/cNtdTPieXKvhxbRujGFBON9s9cVaVNRS+5bvKji/iZc4eyFKhR0OqIG8GTj0qtJU1NRX6rXePEq22ssx4ziVRlZmAUeU95YrpA6kmNhWjrU1N5/Tz5XCSaKPMeZhSp0sCCZUNBGxIMYn5NcWr10IPZn5YJjw0aXmPObl1jBKLtpx+vc9a8rVa+pUlzaPRfydVOEYrHJBa47iZEXXx7R+UQahdpV/+3yJcKb5NtwF2+zs1y0xbTGtYUQMgMD1knI6duvWqj1azB7vHhfdfk5qr7vEcoyuc1uK1tMXFYlbpjCAqdMOsKTIgjJG+K0qValOi3Jp+XkRSW98ZNjbYjysdRHXuDsT6x+s17NCTcFc5qisyew+d60uViy0DQ0uezQk9FQD2hIoBQCgFAKAUAoDC5tQrLgqOO9DFkTjSJP8AWYAqHhE2KzpDxJ8RpE5CqggsRiMCInq1caq3lKOb8e/Q3TtHaS2uHFvwzvL6gD+EFdCgdBpQxHvVd0KKi5Pl4/C+heKWbk1zhGYIC0KNBiMyjKxzOZiKtGnN7W38Nlj9yj5J7tsXAQ34WkRPQyvvV6kYaiLj4P7iSWDO0x1NOFEAfvJ2/qKvSqOUpK1rY9SztYo894XxbbiT5dLjThgUbVKnviqVZ33RXKs/f0If6SpasXCPNc8UTguiEgQNtKr/AEa460FXXxJW9M/VGMaskT2bTr9vhjv5CT/86rptPGgntS/f9y0605Fi0LzbvA9AB/A11wdWT5t7+ZVObPOMsBVLMDcI2BPU4AljAzVqqjTjuqNv/JdQvyzXjiEcablxQy+ZrdpgVXeAzkZwDnHXFeRrqtO+2TdukUv3fH8HZQUoK8UZ8FaVr9wuDslu39wkorO2R/nj/Sa9Ds60qMcvhGVSLbb8C9xCrbI85yYAILZPtkfJiuxu0rbvkZqnu4RMmoHzDHecVopW5M7NE9XJPZqCbmYoSKAUAoBQCgFAKAUBBct1Jm45KPFAs2CBoIiRI1nIn0AM/I7VyV60YtKXj9+n8mlJK92QrYN3iLpYeRUFpc741OY6SWUf/rqJp1JOPRFrWaZtOGsgIFiB27VelepSW9Wfh4Eyk3K5hYswqG4RqUROwpQT7uLlzYht8IyuoZgSPxSOp7Gqr4auyMLJ5b6X/khOyPXIcOsHsZ64nHpmt5O8XbksrxtIytNGlSDMfGKrSk3Fb1Z9SHnJqhauWnIA1JuqiZUbQOjD0wQO/Tz1vhPa15peRi4Wd0SNxAIJHTcQQRPcHIq8plJYJLXGiJAOK2hWVsIlVEVuJ54oGkAMzTpG8jrgb1jX1qhBp/4Nad5s1nD3BbXCqb1zPhiMY2wPKgz5iOvrXzkb1p39cnbJ7Te8qsf3ayW1BizGANRJJP8ApzjrAFfUUaC2Qs7Wzj3wc000+SwQzFtgMaCMmeszW0l3ie12fR8kOyWD17ra40+WBnuSSIj4H50qVHBpNXT/ACRZWKPE3/8Ap8uQbM4bY2yTADd1kwD0/WoTdLDyv2KNGzSugIzoWFAKAUAoBQCgFAKAhu3AoLHYCfyqG0ldlSDhSy4eJI1GN9Rkt7gbe0Vz98oNRly8+/Q0SW3HJV4C5HEcQGIgG2B7lJI99qpRTjVkm78CzZswPMTnYe3/ADW6k97Vnxz0F8WEh1xkEVL/ALkGkRmLPEcghTkxM9KrS3xiozd34k2xc9CZJ9Pj3q3d2m535XHTBVGNiSAxiSOm1Vp7Z/3F1RaVr44MeHutB1jY7gH+vypGpzuErdCrasJc1lpK6usiIA2iNs1z0pUq6lK2E/QhuMksEFzktloKhXUbqxLqfXJNazprbeCT+YSjazWStzTl9pXQgPBJ+12C+0AxEnbavK7S0/xbotLHv0Nqabi/I94BLVsMpTQTmI//ACYnDdTuI3xXLpaEZq9WV7/S3kVbu7G7uglDpOkkYO8fBr6XiOCkbKWQpGkZAJGOnTOKpD/i/t4xgjzRDaMWxLaVAyZz7ydhSnucFuDbmyC/w1vURcGpLnkAI1KZU6tU9xjNRGL3vcsdPyXSco2S4MOGJ4dRbYtcRftb7nCz5VYSS8CBq3PUHJq2/bLayllY2Vm+rKGUyp2PvWm5WuQSVIFAKAUAoBQCgPGoQzXuxYhR/mPTC5iffSPaaxnlpL3YrDLLdu7IzAIMH0O8TVe8hU46PPlbJq1Z4NYqIXuOAR4i6iTnzWvKCBsMRWM2pbnB5aw/Qs7wlY2wOY9N533/AK+a6br9F+nz9SlsXMQulQB36+9UpwWnpqKd/XnLHLyZ6MzPSIq/d/3N9+lrEGKHcGDnp26TRTjNuGMcol26AiCANu0VF1BxhFY+2B0Mjsau7RTaRBH4YMHIMbjB+eh+apC04qfF0SU14coCCJBJ8wOQD+1JyP57CueW+nBuXnlfa5Zybdytbvr5bJGQJkCAPft1ivDrOpWpRhLx56s0+JfHLqXUAcsjqCsAic6vj3r1tJCEoqEvDgpNRsnc9NkhwASqx+1P6Gce1d1rS2p29+ZSy236lbiOGc3balwykOWBUTpAAwfdlHtNJL4knnkhNpNeJcOhhAP4o65I6ev8aVmmkt1rv2vmWScCvxxNxtCmFH3Ebz2FeTrtZKdX+no/N+BvSSgt7+RVbkoW4jIojSwuH8R2KGe48w/1116bTd3FXd/Fmc6reTXcDxrS8EoCzYwYOYcDYEk6j6geteRqO1nCTUFf37ZjBo2ac2uSBoQ5GdRXH4iBpOYzE59K1o9vX/5IfQ02pm6FfRJ3VygqQKAUAoBQGLjFQyHwU7RgtH3QAAcdz/KsFP42Ka8SS7cKrMDVpJ0zicTmk3GLSss3waJK/OCrxzeRGUdxgSIKNj2JAHyKym4RpKUeF/BR2uS8uu6rI/aUFDiSCuNuvf5qadSHd94lwreLwWbV8cFu2JVSd/XvWsFGrCM5Lzz0IfODG2PO28Y32+PyqsKjlWlHOLffwJbwjJ1JxsO4Oau9/eWSx4/ghOxJWxBHbETk7zms4vm5LdwykkGcdu/zUNSc00/hHBFxVwHyg56gZjrkVya6p8O1Zv8A7LRi+Way5cZCSUnsdlPuclfnHrXmRpRqTUpLgvFdG8GxuXFQa9JnAgbnIxXtwhShaStd4MUk2ScUbembkaQM6tu2a0nTjKzkuAU+V8IqM5AZQYChnZoXJBAYnRPYdhiqU5RlJtc+/wByWl0JuNv+HaJEFjhcYLEwCQOg3PoDWdWp3FByk72+7LRjulYqcttkDQCSRGpj6/vY7/PwfG7OoznJz8ctm9Vo2VyyNJ6Y3P8AM17zorY4r6nPfJ8W5h9W3brixwirqJjXE++gRGn/ABEfFeHS7JjFudZ38ijSTOh4TlbBBqd/EH4ySWDYyCftggYGK37uF8JWJje59D5TxBuWLVxvue2rH3ZQT+tezB3imC3VgKAUAoBQHhNAUmYeZgoZtTaR/lgRPT7a4mqbneSu7u3ySLRSbs2PLchiNhscQev9elabKdZqo+l/8lJc7US2YIK6fKNj3746GamFOm4bEsF2kkiK+xS4DICPg7RqiFz0nA9wO9JJwlePX39wmrWZYLggA4LAwDv61ZS7yne1rrhkJPk84O6SIYQwwR+4j0Iz+nSooTcofErNcoMzE6uwA/P1q0ZTc2mrJfcdBp80xsIFFvdR3WOgviwa6BqmQAJJO0VdySTuLFcMQupwxEiFwSM4Ldz+6Pmsacfh+Ljpf8+/uWjG7siQWwGZ8ZAz1gd6ynFpylO1ugu2lErtxShvvUrEECCR64rnp6ihB5ki7g3HjJDasoklLjFY1LaAVtO5JQEaszgTA6RXZ3cHZQaxn/JklmxZ/wCk1AElmMhvPGIMwAAAO0xNWlTk7NPNybuLwWGAIMGPX271apDcntdnjPoRwfJfrr6re7fA4ZyLVgypB8txwfM2PuX8I+T1rCuo1F3b4M++cZqx1f8AZ99QJxKFWYC6pZmUkS2p20sO4VdK+mPSo01GMMe2/wDBtKpvyQ/2qfUq2OHPDow8a8IIG62z9zHtP2j3PauxsqcZ9GcmNtPFcEM4lcfam+ffB+B61wVp3dkV5On4i9lba/c+8fhB3Pv2rg1NbuYbiyeT6FwwARQBAgQOwjFezp576UZeKRDJK2AoBQCgFAVuLvgCBljOle5A69htk9x3FZSqKw23NTwnCaQpuarpeW8wGhCxDBfDOxzvE4rmjC8VKTu306GtvhbXQr8BwxPEHw7ZFq2JGpiFZ2OdEz5ABPuR2q8Xd2S9TNN2sbLiOIthHZtQRZDFTqVQPuMbiMyYqNkVjKXllF7OLHE8MGHhRrQrkDBIwB10kn2jFUulU7pNt2vjGPrYi6fJDy7imRxavNMYtO2Gbcw8/wDqQPZgJ61anVvV2zfTHT6+ZXNjYtdlvKDqGxP2sN4ntV5VYuaUX8XTwZNrIyRmwxBA6rGRnf1+KtCU/wBT48PAjFjy5xCgyWG0qFkse/lElumwq2/4rtq3TxHkYOWYEhMAyATBYgyO8Cc98dKptusLF7+b6/QsrXyzDmXHBbYMEs2FUTJPWcYA6msNbqYRobr88dC9Km5SsULNlnM3W1Ht+Eey183VrVdTL4njodUpRgrQRtuG4ZV2Fe7oOzoUkpPLOSdRyNPzjil4bTqhbTXFIYgkW4MsoAE5AMf5j2iuyc+7aTWG8Pw8TFtLJqeN/tJ4ZZFu3euHodIRT/5HUP8AxrV14lHVicjzj6o4vibfhAeDaIhgslmxkM53HpAmuTv1GO2/H1ZlPUGjHAkKRHz2rnVZNo5d+UV+EuPYdLtsw6GR2kGYPcdIrpjM6adRplzg+ANyeO4s+IXc6V6uw31dkERp9ANq1qVG8I6dyOq4XnSMoUEG4enQHG5/h61yTkqcW5EOcUrstcn4GHjLXGyWIgGOg6QIivEq97rJ2gvRGbm2z6LaGB7V9ZQi404p+BsZ1qBQCgFAYXLgUSTA7nb86q5JA+fc65jduXbzWrhtT/dgfiHhmCwM41NmRuEX2rwtTrlCs0l6/n9vsUnNpWRy4firHmFy6DMyHJzjcGQdhv2qaepje0Gcfe1E8nXcj+qrbqFLGzdLQwEeG8iS4DAhSTMxGc9a9CGo+Hk7aNWM+Tc895jY4bhXuXHVWa0yqv7bBTEDM7R2zU7Lvvb2bVrGkm3k5P8Ass+sC8cJxDyYiy5OTH/pk9TGV+R2FdEX0Ko+h3eFV1ZCJAGnzfiHafTEHcGudrvnKLWVjPX39i267uUeAvsD4B8S264TWoK3ABgq2RMbgH4GwvShsSjx4J/gYLyJIliynTJYNAPrjE+sVEFefVPx6P8AFyXzZCzwSSrLsF+6SWbIIJYnze5k5q6o2ndcfe5F2sDjuKS2ddxiiopJYmFO2PU4qXV/ubbNdb9PQKSUWfPLH1b4nGlnGm28Lan8MHE9Bq/fprxe0qcq0dy/9ehppNRFtwfU+gWmmCK46dvhmjSStdF9DivqKMt0EzmfJV5ty9L9prbiQdvQjY1TU0XVhZOz6FWk1Znz9/p/S3mXTuRsTEkQfWRXzWpqVaNt/X8YOT+lMG4NJKgTGD71zKtPDZSVKxA/B5iP6FaKt1M1HJjzX6d8OFYqSRPl6TP6121Kk6M0nZ8PkTpygzTtyZ40C4wSQdM4659N60WuSylksq01wbTlfDJZACgSc53/AKmuHU1Z1W7sjc73Zu+EJ1hgSG2BG47xXNCtOi7wdrG8G7ndcG0oDM4+a+t0NV1KEZN3dsnWT11gUAoCPiL6opZjCjc9sxJ9KrOagrsHN885qxYrZeVI0tIDIQeqHv0O4j1rxNd2nBJwpu9+v8FJysaE8Lt0x+UCP5flXz/eGLeCG5bnFWUupVq5WP06L7BVWT/L1+a7tNWrSlsgrsqqbvgrcw+kbiGGtSv7X3DHUnoK7pSr08yTQcKi6lLmv0qlsHSyOAwHlOZK6sCZgHrWj1E4u7dyspVIO7ZsuB+reN4dQrsLyjH94CLkdtY323IJrohrd3JrDU+KOlt/XlllAuWLoPUDS4xtBkde4Fay1lJrKNFqYPJBd+u21NHDkrp8ssFzn7hnpHWs3rI3vch6mK4QT6r41lUWuETzTpIYsBGDIEQZ7kUeqk0lH+Sv9Q3m1zmuavxPEN/9w5YqcIAAq9DAGJ6Sa5KmrfDZhKrKTszC9ycFIj/f0rijrLSG1rJvfpzn1y04scQZ6I879Ar+vZuvXOTWpC392j81+UenR1Kn8FTk7jhb4mJ3E119m6m01FvDNakHa5O9yQdP/kP4dz/XpXuuV09v198mKVuTn+P5NcX+8tjWXYa0BHlGAGUk/hG/VsnfB8btHs+VaCmuV099fMtdPBqlTJgbYMgiN/8AevnJxnDEjKUUeLYFQ5sw7tEN62u0VpGbM5Uyqy9v6itIyzko10Oj5c3B6RKoXBKglVBYgSf5Zr6ClPROC3Wb81a/y+2TeMYJFDxFe4WQaRO3aMV8/q5xlNygrJ9CI23YOy4IQgFfU9lq2mSfn+51Mnr0CBQA1DdlcHMc3dr2q3cMISPKpgMoMwx3M7EbEV8jqu2a05WgrIlq2CoeEEBcwAAD1gDHvXk95dtsycLka2YEf1FQ5dSu1Ij8ETVt7G0GzkESGGxByPatKdeVN7ouwtYn/wC73UhS2oMTOoSTK7ei42716VLtXUbHfPr9LByaM+WcIvEXD4w1MEADbHBwexOdyOgrq0P/ANybVTolxhlUt3JtOI4XhrUghI1iFIBVH0wpgbf716c6WmoJ7rWbXyx16lnGKOO4zhy7lzGTmBA7fAr56ep3Nv8A0c7hm5nbs6SGEhhn5rOFdxafgTg3Cc+u6NOlOoLCRM7QOhFelLtaWzaopP8Ak0U8cGrW1XkSm2ZmT2/9qqmS2yvxnABwQd61pV3B3E6e4g5fzO7wkK1tblsbTMr6jIU57ivVoVKE572k5eZtS1dSK2z4O85Lzvh7qqEvi423mhXJ6grAg+gFe/TmmrXN+co2d+YxHyYxOeh/rtUzTcWkFycT/aIllOFa54jWXBGhkMF3GVRR1GJJGwBOc1x/0tNu9r/t8izbtY+WcP8AV/FoCBc1D/Gqk/8AlvWM+y9NJ3229DNpHWfS/OLnFI4dPtjzLsxM4joQBPzXj67Rw00k4vnoZzibnRHevPvcwZhbulhORkz8VeUdrsV5LfBTOPz71nIvT5O64T7B6ia+x7OjFaeLXXJ2MmrtIFAKA1PM+X6iWH6V8j2t2fVjUlWgvhfh0xkvZNeZUe3gAZxXiKzyhJdCtdtd6JoylFk1leFAly0xkENjp+Eevevf0un7PcFKc7vw4CijNza0lUUbkajBLDcMGrLXy0tOk6VFLdezfLtzdP7E2NZe4ac9tvT2ryIzwZyiVLykHBIP+xropVJRzF2K7bMkCE5YySZM9fWq1a0pzcpZZNsGY4cnYVm6iXJGy/AfhWFFVTKum0QPaOPz2+K1UkFHoLPDNGd6SqRvgOLZl4Zqt0Z2Z74ZpdF7MguKOomrJvlEwt1Oa+pOQtcAa0dJWSB79RGxxv6V7Oi18Y/DU69S0X3fHBrlfmxXw/EdlG2sh4jIywJH/Fem9dp2ruRrGtfg1vHci454Nwm4RtLExPQTtUx19DhMbyTgfo6+58+lF6ncgeg6/nWVbtSjBYyxuPoXKrFjhbQtWwxG5JiSTuTGP5V85qKs683ORDasZWwbhwDnoM1WNOTdoq7OaSB4S5r0qjk5/CwGN8kZrpjpKsnZxf0I2tcF48GbbackjrEbidulY6mn3VR030NIxaOs5epFtZ3r6rs2/wDTRudOepZrvAoBQCgMGtA9K5KmhoVOYoncys3AivCl/wCPve2p4+5pvXgR3eC2iufU9i1YWcM3IvFlZOWkTAMEk+07x85+TXPPs3Uyf6RZEicDVY9mVmrWJSijG/ysOVJ/CZ98EQfTM+4FdMey6qVirUXyZDlq9AKzn2VUaupFkoroP+ljpXnT7Orx/UnY0W3oZNw3pNXl2XUi707telheL5MRwfpUrszUt8Mi8DNuB9K6X2JXSvHJG6B4eVzvFdMP/H9S45ml9TN7PAf9pHpV/wD4/qLNuovoPg8Cte5HOxHzR9iapLDT+38lHGPQpPyZwQImZEjp1H8a5Z6HVQdnTfyyS4JoiucoYdDXLOFWH6oNfJhU/Agu8qcgiDnrEwe8fkamEpX/AEv6Mq6bC8uYY0n8qhud+H9Cqpu5CvBPLeWP2Z6mP3Z/SrOSSV/mTsLCcC6wUwZUneDEVenrHTd0ye6bN1w1ziDgadzOD1M98RXo6ftXWV21Shfn7/wX2W5LHC8sAMtk106Psean3mod/Ln6sjC4NjX0KSSsiBUgUAoBQCgFAKA8qEBUMCof6QRLvXlUf1GjM+ldkv0FT1a0pcIhmVbogVIFAKAUAoBQCgMe9Zf9vX8Ikq8X/X6V8z21+pe/A1gQpXlUeH6mjLvD7V9b2V/wfMwnyS16ZQUA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ITEhUUExQVFRUXGBwYFxgYGBgYFxcaGBYXFxcYGhkcHCghGhonHBgYITIiJSkrLi4uFyAzODMsNygtLisBCgoKDg0OGxAQGywmICQsLDQsLTQvNCwsLzQsLCwsLywsLywsLCwsLCwvLCwsNCwsLCwsLCwsLCwsLCwsLCwsLP/AABEIAOkA2AMBEQACEQEDEQH/xAAbAAEAAgMBAQAAAAAAAAAAAAAAAwQCBQYBB//EAEAQAAIBAwIEBQIDBQcDAwUAAAECEQADIRIxBAVBURMiYXGBBjJCkaFSscHR8AcjYnKC4fEUFZJDU7IWJDODov/EABoBAQADAQEBAAAAAAAAAAAAAAABAgMEBQb/xAA2EQACAQMDAQYFAwQCAgMAAAAAAQIDESEEEjFBBRNRYXHwIoGRocEysdEUI+HxM1IGQhYkYv/aAAwDAQACEQMRAD8A+40AoBQCgFAKAUAoBQCgFAKAUAoBQCgFAKAUAoBQCgFAKAUAoBQCgFAKAUAoBQCgFAKAUAoBQCgFAKAUAoBQCgFAKAUAoBQCgFAKAUAoBQCgFAKAUAoBQCgFAKAUAoBQCgFAKAUAoBQCgFAKAUAoBQCgFAKAUBQ5lx3hwRJhl1gAk6GOksI30kgmJwDVJTsybHPct+rrR43iLbEKnlFt5+4p5WWO8kx3ANVc0nkjl2Oo4TivEllHkkhWP4oMEgR9vY9d9oJvGW7jgFirAUAoATQFEc2tESpLjvbR7g/NARWfexJ2s9Xj9X2W7rH/ABKbY/8A7j9Jqd/gn79RYsq7fiWPYz/AU3PqgZgztVk01dEHtSBQCgFAKAUAoBQCgFAKAUAoBQCgFAaznphVOgMJOpioYIgVnc52kJpnuwrKsvh4JRxXA/RF48ZdusV8M6mtEAFSz6WAZGzo8xHeVmQYNZpSdk0Ha90dn9OXma1pbUSjFCWkkkAEifxQSV1ddM1ehJtWfQS5NrWxBHfvBR3JwAIlj2En5+KrKaiiUrmuHNWN0WRaZGgsWuEBYH7BWdZ9JEAZqneXwufMjBhz64VtMHIIuA2wNJVRqUiXMzpGdsnpWOon3cbylb5f7NKcXJ2SJuCd3ClXBXbUBAMb6V6DHWTU0ZTmlJO69+8lJYdiW/xfhuodgFYwPL16SZxnrEZjFXdRxmlLhi2C0bqjJIGQM4ySAB8kgVtdEFU6g58OI3dSIWTmQwGHzJGfiZOfEntJLVm6GEj2PoRgg+tXhNSV0QZ1YCgFAKAUAoBQCgFAKAUAoBQCgFAYugIIIkEQR3B3o8gw4WzoRUktpEAmJIG0wAKiKsrAzRABAED+Zk/rRJLgEPF8UEjBZmMKoyT3+AMk/wC1UqVFBXZKRVF1SQ9x0WCCq6pgaWXMxk6j06Csd8f+SbS8M+v73Js+EaTnHP0Z0NnPhtq1EeVpVlKgbkQxz6VwartFRklTV2uvQ66Okc1eWDTcy5pcvEG4RgYAEAdzH8TXnV9TUr/qZ2wowp8HQfTPMrCWNJYK0szasSSSTH8hXo9n6ynGHdzdn9jzq9J720jG9zC073v74qDa8NWA82ty2pl7kDRGPw1v/W6e7+LpyV/p6mMG08Vbts+EUI/ErJgnUCQRuJyJg7z0z006tOrHdTaaM5QlF2ki1Zs2gRpVZ80EZggwwB6ZJx71eMYRdl5lbswNnRd1KPLcw/8AmH2N8jyn/T2pbZO64f7+8fQjoXa2AoBQCgFAKAUAoBQCgFAKAUAoBQCgFAKApXyEua2A0sAuqftjUcz0zvWEvhqKT649Of3J5RxXN+cLcuMLYItTLHbUdsdQDGfY18/rGqs72Xl/J2UKdsspeCW80wDMCN8Qvt0rh3xjg7svJHcsHE77H2OAf0q0ZrJRvgjtswYrIGdjO+JMjYHBrVpbbmTk1KxZtlgcqQRmRkemawkotYZoqjXKOl+muJWWOoAKNJGJJMHJP5AV29lPuq0r9V8jm1bvY3vETBhdS6S4IOli3QCI3HWe819BUipwaXqcSPbDq1lWWQrKCsiCJEgkd6mydLHhgjgtKZE1tF7kmD2pAoBQCgFAKAUAoBQCgFAKAUAoBQCgI+IuhFZjsoJPwJqs5bYtvoDS8y41FUi4xZ1BbywqqYgkTvEx1jqK8vV6hJbXmXRdE/M0jF3OP4LTeJa3LWywy06mgAkebMSZk/PavE1N4O0sOx30P0nU8u5PMFoA6/yFU0ekeok3J2iuvvxIq6iysi3xvK1YkgCDkj+IrbV6FpuVF+dvLyMqddpZNXxXJIOrTI7gwR8iuOVPUUqd5Ky+qOiNaE+eTDhuTSYIkeoBHvGKyjVnUdqfJE5RSJf+3W/EQgaZkGNIBCNJduuldMD1ZTGJr3uzqT2fE+ffvzscNeWcm55Zxi3VDhvIGITGkMJhCP2lIYR0OCK9ik74vw/f2ZmzLhiEsR0Vig36XCij22qqxRa8Lr74IauzYARXUlZWIPakCgFAKAUAoBQCgFAKAUAoBQCgFAKAwu2wylSJBEEehqJK6swctxFtLhuqbbtbQ+CEHmLmQ1xySepIBJM4PU15FXSR3txuvvkl1GmkYck4YeK+pdOFYLiIgpjrA0jHSa8nUadJRlL5nRTrNxsjc3OLUHSK5amoUVtp8GkaUmrsiPHHtWT1M3GxfuUeXOPAGTA9f3etaLU1JfDcKhd4JOHvgiVqtOSjdlZwadmeHggVOoypP2kAqxJnSQRLCelev2epZk/9+/IxqtSwWbN6XuBSBhdJMEfiG0iR5dq9qnO9SSXl+f4MWsFXheJ1B0Zdr5E4IYG8W9wRsQaopLMP/wBfm5HU3VdpAoBQCgFAKAUAoBQCgFAKAUAoBQCgFAVr/GqraYLNEwokgHYn8j64PasalaNPD58FySlc5+5c4gXVtqqIlwuwN0ZYyXKKVuTO5yogDrGeeUmo5VrvrgOCbuUeXOz3BeZUS357DhC5a27FIBBwRKqZEfcMVx1YUp0/iTs8ejOqNGcJ7Vys+pj/APTN5r4uLxQ0N5kgiGETBXZgcT1jMg1C0FPu1TsvUmWrq7/LwOg4ixYQwzwRGO3avNr6HS0pbHN39LloVasldIg55yNb9nQraSSDJEgjqp9D/LB2PZp9LRpJVImTqzs435Pfp36fTh7YXUWjMSdIJLGFE4WCB8Vt/SUdRV3y+hDrTUdps+JW2DLaQAuSxgATt+e/tXe6dKM1G3C+3v7GV3tNRwV60UvXHCkWnbWTsunVcZvWBciPSppLl298/kgj5NYJKBGlZF27lYUtqfSmkZJfJnp8Cq0oOTT+b/cpy7nQcVf0wOp2rPX65afbFfqk0v8AJpGG65NXolD2gFAKAUAoBQCgFAKAUAoBQCgFAKA1Vy0t1y9vXMaS4dkRoPYHzEZzjfeuSrJyb7tZ8eF6GixyV+YcqtLbmDIbWXk+JknZ51YnvtivM18ZRppr9XLvn5G9CTc7eJpLnGJaA8HzWfFVnz59axKGcZIBkxv2isP6hPFnZ2b+Xmd0KLqN7n8Vre/2J+D5ihUOyhQranOGVHDMzLrVjhfKCQCMHaDHTBxhPbi7z927X+hySi5Xt6G/IuPBNqwVMGdZaRupB8PvmvQqUnJqWxe/OxzJpYu/fzPL/Gx5Cuh4kDcECASpG4EjeDnauPWy2wXw2L04XZW4biW1DtNeZRnKEl6nROmtpr/q3iTcI4dNOtlcgEFiR4bCYHSSFyd2HbPsSrKb2tcdfU5oxsr+Jp/GaxwiWHZHZ1/vNIMg+I5vS3VWhbYgfhYydxXUah0VsS5Tz8ysKbkrm44b6ttaMKB/hVSDP7vyril2nqEtqgr+PQ1jp083LHA8Ubzg5zgDsNzP9dK83TU5V9XHfnNy9VKELI6MV9mjiPakCgFAKAUAoBQCgFAKAUAoBQCgKnEA3DoBhR98bmdkB6dz6R3rCpeb2Ljr/BZYyWQABAEAbAVMnCnC3TwIy2arnXHKimTsJivA7Rrqq1BcnZpqTbv0NbY+lkOp7yo9y5EqUQoo7HqxHed9q7KeklTpxtdv6pXK1dTuljgqW7rWbjWXtogILINkgQGCEgCMg6YG5rCvQndyZNOaxYr8udw7EX7vDp0QqjAY3Q+dAvtBrNap02kndr3wdVSKqU1aGfEucNxVi27sbzX2bGoqWaP2RpEAegArCvXqTnubuvfiTOM5QUVFRS8/uVeN564JFqxcJOEZgQWJ7JEmPilOmpNLdkzttV5cGj+nzxCX2u32c3GLJc1QotLgIVbS2ZMQo/EDPf2qahBJpcHnSqbpNM6/mXLeHNkswW0+jVMtEog6sBqAAjbbtSvpqdRXV7pe+eTSnVkvQ5zhOEYwCQpOYMK3c4Bifivma1ZRv1+/4O+K6nScpTQwUeUHbI85/wA38BWnZ7qyrKSz9jmrNbcnRIn/AB0r6mlRlu3zfy6I5LkldRAoBQCgFAKAUAoBQCgFAKAUBiTQhlPlt7UH7hzP5D+GPisFK9/G5KZFxd67OlBnuZivA1Oo1DqOnFO/v3c66cKdt0ma2/yoiWuNq6x0rhr0atJXlydUdSn8MEZctuI5a2WM2yGQzkTqEdz9hn3r3+zpSlSV/kclRWlexb5gpKarqL/d3F0kwZUkIzenlZvyrpanOL7yKw8ea8zli2IQTKFgDEiDHQ+bYgGckz0ia86p2dp7u8WvP3g6FVn0ZBbucOZJuKI7yuPkfrXBDsuEn8U1Y0dafgY8kvWrl7iGtOjlQqrBBgFS3xLSD/kFe1otJCjfbnzMalRysmV34Rb9q4oDHYOAdDz4fmtksDpnSgPoa3k/D3j/AAjGEcZJeV8ptrB8OTaICayXYWmh9IkkeU7R/wC2tRFqUVJXxZ/J+/sTaxeucPZvsMA9SQcf4T2M7g1hLTabUSf/AG62NI1HFcmPD8PbVX0pBUgFv2iDkCc74+a10enhRh4y4bK1btJtm0tnFd7MkZioJR7QkUAoBQCgFAKAUAoBQCgFAQcQ2KkpJmpuWnS4Llv2dDgOvSD0YHIPXIxMjlqUXu3x+aEZpKzLac6sEhWbw22i4CknsCcMc/hJpvhOVuprZ2uanmvOU8VbSk3HJJCKCWMewwB3OK+f1NKpqKjUcq/ux204qnG8nZmXJeE0K90qDc1amBkQM+XVkHdjAJALESa9XT0FTSlLG3+Opzzlull2Nhx6F7ioAYbSzENhVRtRkepAUe57V1Sc5T29Gl/ky3YsS3rSiwRGpZnyEDZpmZxBz8VdRfd2mSrylljwFMQuoOcz+GE07RkY2Peazj3UrWy3+MBdcni2EDWoQK3mXHlhYGqI6EqnxVlFfCrW8fkVLb2Bp0jA38uMzPTqTWjtFfCvFkxlZ3Ky23MsoK6hoboyhWaGHTYn9O0HCjvcL2s3j0z+AyiOb21JRQ0BmEgEafD0rEROWwOkAmp72NN29QsO9iLgeNW7cYLOhNJJmRcY6iCBPlUHPckDtm1BRn+nhfuRVk1ho3PD3RtXWzGMieoLmQqCT2hIoBQCgFAKAUAoBQCgPKAiupNSUaK91ango0VeItAiGAYdQciPY1EoRlyit2jX8Dy6xaYm3aRJMnSNBnTGCuY7qQROawlQs7x9/uaKrj4ibib7ojQ2lZkgQWg4bSSoAPuDWapVEnvas/n8uEaKfeSSXJPwXGIVbTqhicwJGIz5sx/Kqu6i4wxfrydE6LT4Ldm5aVdKyomdm+elaOS22T+v3M5RnJ3ZLw11SSQ0LkRjcHfvShJOLUY2Sb/2Q07WseOiP95G4MTMEdVg4PqIqq31IXktrv69fyTnoiO4o2875DAzBlftE4EfnTc4ysrtePX06L7kxuirx3OtJ0rv1AEt+f2r+tWlWthG9PSSkrvg03LuC8Z7pcAkuWzsJCyB8/vr5zVxqT1Fou10dUrUFg39jlSiGQwwEHsRjBA9sHpXqdm6Z047oyz18Dz69R1P1GQBU7QR+vqPSvYi7nG1Zlqy01JaLJ6qaCgPaAUAoBQCgFAKAUAoDygMTUlSveoUZXJqShCEq1yLFbmloG046lTpHcxI/WKyqtbHc20+KsX5nN8PeSMlwepXG3euJTXifRyT8EzY2bw/99/kAn86up+Zi4W/9EbG3x9sQNUn2Mn9KuqkUss55Upc2JhxY/DbusfRf5n1/WoVWL4KOHjJfUyt8XcZQy22IO3f/aqqpJ8RZXbTTtuKd3gLrSzhbQnJJ/5rJxnJt7bZ6m61MIrbG7PbvLntFLlt41QpBAKg50lo8xUnyyDglTtNY6jRb7T6nNLUOTaZtOXcfr1BlKOhh1ORJEgg/iFY0dQqUlfHijKUSzxy4BEYImexwf5/Few57Un9TBxuY2zFbGSwThqgvczFCx7UA9oSKAUAoBQCgFAKAUBg1SVZWuEVHmZsrs1TcqY52Aydh0juT0FRKVlgmKuU7V6HJAZ2iFeIDMX0qoA2ST86SSTFcl7y3Xvb3ZeR1RppRuT2mW3w7MsswkDUsMxBKzBj7mlv9VQko02+X7/cNtdTPieXKvhxbRujGFBON9s9cVaVNRS+5bvKji/iZc4eyFKhR0OqIG8GTj0qtJU1NRX6rXePEq22ssx4ziVRlZmAUeU95YrpA6kmNhWjrU1N5/Tz5XCSaKPMeZhSp0sCCZUNBGxIMYn5NcWr10IPZn5YJjw0aXmPObl1jBKLtpx+vc9a8rVa+pUlzaPRfydVOEYrHJBa47iZEXXx7R+UQahdpV/+3yJcKb5NtwF2+zs1y0xbTGtYUQMgMD1knI6duvWqj1azB7vHhfdfk5qr7vEcoyuc1uK1tMXFYlbpjCAqdMOsKTIgjJG+K0qValOi3Jp+XkRSW98ZNjbYjysdRHXuDsT6x+s17NCTcFc5qisyew+d60uViy0DQ0uezQk9FQD2hIoBQCgFAKAUAoDC5tQrLgqOO9DFkTjSJP8AWYAqHhE2KzpDxJ8RpE5CqggsRiMCInq1caq3lKOb8e/Q3TtHaS2uHFvwzvL6gD+EFdCgdBpQxHvVd0KKi5Pl4/C+heKWbk1zhGYIC0KNBiMyjKxzOZiKtGnN7W38Nlj9yj5J7tsXAQ34WkRPQyvvV6kYaiLj4P7iSWDO0x1NOFEAfvJ2/qKvSqOUpK1rY9SztYo894XxbbiT5dLjThgUbVKnviqVZ33RXKs/f0If6SpasXCPNc8UTguiEgQNtKr/AEa460FXXxJW9M/VGMaskT2bTr9vhjv5CT/86rptPGgntS/f9y0605Fi0LzbvA9AB/A11wdWT5t7+ZVObPOMsBVLMDcI2BPU4AljAzVqqjTjuqNv/JdQvyzXjiEcablxQy+ZrdpgVXeAzkZwDnHXFeRrqtO+2TdukUv3fH8HZQUoK8UZ8FaVr9wuDslu39wkorO2R/nj/Sa9Ds60qMcvhGVSLbb8C9xCrbI85yYAILZPtkfJiuxu0rbvkZqnu4RMmoHzDHecVopW5M7NE9XJPZqCbmYoSKAUAoBQCgFAKAUBBct1Jm45KPFAs2CBoIiRI1nIn0AM/I7VyV60YtKXj9+n8mlJK92QrYN3iLpYeRUFpc741OY6SWUf/rqJp1JOPRFrWaZtOGsgIFiB27VelepSW9Wfh4Eyk3K5hYswqG4RqUROwpQT7uLlzYht8IyuoZgSPxSOp7Gqr4auyMLJ5b6X/khOyPXIcOsHsZ64nHpmt5O8XbksrxtIytNGlSDMfGKrSk3Fb1Z9SHnJqhauWnIA1JuqiZUbQOjD0wQO/Tz1vhPa15peRi4Wd0SNxAIJHTcQQRPcHIq8plJYJLXGiJAOK2hWVsIlVEVuJ54oGkAMzTpG8jrgb1jX1qhBp/4Nad5s1nD3BbXCqb1zPhiMY2wPKgz5iOvrXzkb1p39cnbJ7Te8qsf3ayW1BizGANRJJP8ApzjrAFfUUaC2Qs7Wzj3wc000+SwQzFtgMaCMmeszW0l3ie12fR8kOyWD17ra40+WBnuSSIj4H50qVHBpNXT/ACRZWKPE3/8Ap8uQbM4bY2yTADd1kwD0/WoTdLDyv2KNGzSugIzoWFAKAUAoBQCgFAKAhu3AoLHYCfyqG0ldlSDhSy4eJI1GN9Rkt7gbe0Vz98oNRly8+/Q0SW3HJV4C5HEcQGIgG2B7lJI99qpRTjVkm78CzZswPMTnYe3/ADW6k97Vnxz0F8WEh1xkEVL/ALkGkRmLPEcghTkxM9KrS3xiozd34k2xc9CZJ9Pj3q3d2m535XHTBVGNiSAxiSOm1Vp7Z/3F1RaVr44MeHutB1jY7gH+vypGpzuErdCrasJc1lpK6usiIA2iNs1z0pUq6lK2E/QhuMksEFzktloKhXUbqxLqfXJNazprbeCT+YSjazWStzTl9pXQgPBJ+12C+0AxEnbavK7S0/xbotLHv0Nqabi/I94BLVsMpTQTmI//ACYnDdTuI3xXLpaEZq9WV7/S3kVbu7G7uglDpOkkYO8fBr6XiOCkbKWQpGkZAJGOnTOKpD/i/t4xgjzRDaMWxLaVAyZz7ydhSnucFuDbmyC/w1vURcGpLnkAI1KZU6tU9xjNRGL3vcsdPyXSco2S4MOGJ4dRbYtcRftb7nCz5VYSS8CBq3PUHJq2/bLayllY2Vm+rKGUyp2PvWm5WuQSVIFAKAUAoBQCgPGoQzXuxYhR/mPTC5iffSPaaxnlpL3YrDLLdu7IzAIMH0O8TVe8hU46PPlbJq1Z4NYqIXuOAR4i6iTnzWvKCBsMRWM2pbnB5aw/Qs7wlY2wOY9N533/AK+a6br9F+nz9SlsXMQulQB36+9UpwWnpqKd/XnLHLyZ6MzPSIq/d/3N9+lrEGKHcGDnp26TRTjNuGMcol26AiCANu0VF1BxhFY+2B0Mjsau7RTaRBH4YMHIMbjB+eh+apC04qfF0SU14coCCJBJ8wOQD+1JyP57CueW+nBuXnlfa5Zybdytbvr5bJGQJkCAPft1ivDrOpWpRhLx56s0+JfHLqXUAcsjqCsAic6vj3r1tJCEoqEvDgpNRsnc9NkhwASqx+1P6Gce1d1rS2p29+ZSy236lbiOGc3balwykOWBUTpAAwfdlHtNJL4knnkhNpNeJcOhhAP4o65I6ev8aVmmkt1rv2vmWScCvxxNxtCmFH3Ebz2FeTrtZKdX+no/N+BvSSgt7+RVbkoW4jIojSwuH8R2KGe48w/1116bTd3FXd/Fmc6reTXcDxrS8EoCzYwYOYcDYEk6j6geteRqO1nCTUFf37ZjBo2ac2uSBoQ5GdRXH4iBpOYzE59K1o9vX/5IfQ02pm6FfRJ3VygqQKAUAoBQGLjFQyHwU7RgtH3QAAcdz/KsFP42Ka8SS7cKrMDVpJ0zicTmk3GLSss3waJK/OCrxzeRGUdxgSIKNj2JAHyKym4RpKUeF/BR2uS8uu6rI/aUFDiSCuNuvf5qadSHd94lwreLwWbV8cFu2JVSd/XvWsFGrCM5Lzz0IfODG2PO28Y32+PyqsKjlWlHOLffwJbwjJ1JxsO4Oau9/eWSx4/ghOxJWxBHbETk7zms4vm5LdwykkGcdu/zUNSc00/hHBFxVwHyg56gZjrkVya6p8O1Zv8A7LRi+Way5cZCSUnsdlPuclfnHrXmRpRqTUpLgvFdG8GxuXFQa9JnAgbnIxXtwhShaStd4MUk2ScUbembkaQM6tu2a0nTjKzkuAU+V8IqM5AZQYChnZoXJBAYnRPYdhiqU5RlJtc+/wByWl0JuNv+HaJEFjhcYLEwCQOg3PoDWdWp3FByk72+7LRjulYqcttkDQCSRGpj6/vY7/PwfG7OoznJz8ctm9Vo2VyyNJ6Y3P8AM17zorY4r6nPfJ8W5h9W3brixwirqJjXE++gRGn/ABEfFeHS7JjFudZ38ijSTOh4TlbBBqd/EH4ySWDYyCftggYGK37uF8JWJje59D5TxBuWLVxvue2rH3ZQT+tezB3imC3VgKAUAoBQHhNAUmYeZgoZtTaR/lgRPT7a4mqbneSu7u3ySLRSbs2PLchiNhscQev9elabKdZqo+l/8lJc7US2YIK6fKNj3746GamFOm4bEsF2kkiK+xS4DICPg7RqiFz0nA9wO9JJwlePX39wmrWZYLggA4LAwDv61ZS7yne1rrhkJPk84O6SIYQwwR+4j0Iz+nSooTcofErNcoMzE6uwA/P1q0ZTc2mrJfcdBp80xsIFFvdR3WOgviwa6BqmQAJJO0VdySTuLFcMQupwxEiFwSM4Ldz+6Pmsacfh+Ljpf8+/uWjG7siQWwGZ8ZAz1gd6ynFpylO1ugu2lErtxShvvUrEECCR64rnp6ihB5ki7g3HjJDasoklLjFY1LaAVtO5JQEaszgTA6RXZ3cHZQaxn/JklmxZ/wCk1AElmMhvPGIMwAAAO0xNWlTk7NPNybuLwWGAIMGPX271apDcntdnjPoRwfJfrr6re7fA4ZyLVgypB8txwfM2PuX8I+T1rCuo1F3b4M++cZqx1f8AZ99QJxKFWYC6pZmUkS2p20sO4VdK+mPSo01GMMe2/wDBtKpvyQ/2qfUq2OHPDow8a8IIG62z9zHtP2j3PauxsqcZ9GcmNtPFcEM4lcfam+ffB+B61wVp3dkV5On4i9lba/c+8fhB3Pv2rg1NbuYbiyeT6FwwARQBAgQOwjFezp576UZeKRDJK2AoBQCgFAVuLvgCBljOle5A69htk9x3FZSqKw23NTwnCaQpuarpeW8wGhCxDBfDOxzvE4rmjC8VKTu306GtvhbXQr8BwxPEHw7ZFq2JGpiFZ2OdEz5ABPuR2q8Xd2S9TNN2sbLiOIthHZtQRZDFTqVQPuMbiMyYqNkVjKXllF7OLHE8MGHhRrQrkDBIwB10kn2jFUulU7pNt2vjGPrYi6fJDy7imRxavNMYtO2Gbcw8/wDqQPZgJ61anVvV2zfTHT6+ZXNjYtdlvKDqGxP2sN4ntV5VYuaUX8XTwZNrIyRmwxBA6rGRnf1+KtCU/wBT48PAjFjy5xCgyWG0qFkse/lElumwq2/4rtq3TxHkYOWYEhMAyATBYgyO8Cc98dKptusLF7+b6/QsrXyzDmXHBbYMEs2FUTJPWcYA6msNbqYRobr88dC9Km5SsULNlnM3W1Ht+Eey183VrVdTL4njodUpRgrQRtuG4ZV2Fe7oOzoUkpPLOSdRyNPzjil4bTqhbTXFIYgkW4MsoAE5AMf5j2iuyc+7aTWG8Pw8TFtLJqeN/tJ4ZZFu3euHodIRT/5HUP8AxrV14lHVicjzj6o4vibfhAeDaIhgslmxkM53HpAmuTv1GO2/H1ZlPUGjHAkKRHz2rnVZNo5d+UV+EuPYdLtsw6GR2kGYPcdIrpjM6adRplzg+ANyeO4s+IXc6V6uw31dkERp9ANq1qVG8I6dyOq4XnSMoUEG4enQHG5/h61yTkqcW5EOcUrstcn4GHjLXGyWIgGOg6QIivEq97rJ2gvRGbm2z6LaGB7V9ZQi404p+BsZ1qBQCgFAYXLgUSTA7nb86q5JA+fc65jduXbzWrhtT/dgfiHhmCwM41NmRuEX2rwtTrlCs0l6/n9vsUnNpWRy4firHmFy6DMyHJzjcGQdhv2qaepje0Gcfe1E8nXcj+qrbqFLGzdLQwEeG8iS4DAhSTMxGc9a9CGo+Hk7aNWM+Tc895jY4bhXuXHVWa0yqv7bBTEDM7R2zU7Lvvb2bVrGkm3k5P8Ass+sC8cJxDyYiy5OTH/pk9TGV+R2FdEX0Ko+h3eFV1ZCJAGnzfiHafTEHcGudrvnKLWVjPX39i267uUeAvsD4B8S264TWoK3ABgq2RMbgH4GwvShsSjx4J/gYLyJIliynTJYNAPrjE+sVEFefVPx6P8AFyXzZCzwSSrLsF+6SWbIIJYnze5k5q6o2ndcfe5F2sDjuKS2ddxiiopJYmFO2PU4qXV/ubbNdb9PQKSUWfPLH1b4nGlnGm28Lan8MHE9Bq/fprxe0qcq0dy/9ehppNRFtwfU+gWmmCK46dvhmjSStdF9DivqKMt0EzmfJV5ty9L9prbiQdvQjY1TU0XVhZOz6FWk1Znz9/p/S3mXTuRsTEkQfWRXzWpqVaNt/X8YOT+lMG4NJKgTGD71zKtPDZSVKxA/B5iP6FaKt1M1HJjzX6d8OFYqSRPl6TP6121Kk6M0nZ8PkTpygzTtyZ40C4wSQdM4659N60WuSylksq01wbTlfDJZACgSc53/AKmuHU1Z1W7sjc73Zu+EJ1hgSG2BG47xXNCtOi7wdrG8G7ndcG0oDM4+a+t0NV1KEZN3dsnWT11gUAoCPiL6opZjCjc9sxJ9KrOagrsHN885qxYrZeVI0tIDIQeqHv0O4j1rxNd2nBJwpu9+v8FJysaE8Lt0x+UCP5flXz/eGLeCG5bnFWUupVq5WP06L7BVWT/L1+a7tNWrSlsgrsqqbvgrcw+kbiGGtSv7X3DHUnoK7pSr08yTQcKi6lLmv0qlsHSyOAwHlOZK6sCZgHrWj1E4u7dyspVIO7ZsuB+reN4dQrsLyjH94CLkdtY323IJrohrd3JrDU+KOlt/XlllAuWLoPUDS4xtBkde4Fay1lJrKNFqYPJBd+u21NHDkrp8ssFzn7hnpHWs3rI3vch6mK4QT6r41lUWuETzTpIYsBGDIEQZ7kUeqk0lH+Sv9Q3m1zmuavxPEN/9w5YqcIAAq9DAGJ6Sa5KmrfDZhKrKTszC9ycFIj/f0rijrLSG1rJvfpzn1y04scQZ6I879Ar+vZuvXOTWpC392j81+UenR1Kn8FTk7jhb4mJ3E119m6m01FvDNakHa5O9yQdP/kP4dz/XpXuuV09v198mKVuTn+P5NcX+8tjWXYa0BHlGAGUk/hG/VsnfB8btHs+VaCmuV099fMtdPBqlTJgbYMgiN/8AevnJxnDEjKUUeLYFQ5sw7tEN62u0VpGbM5Uyqy9v6itIyzko10Oj5c3B6RKoXBKglVBYgSf5Zr6ClPROC3Wb81a/y+2TeMYJFDxFe4WQaRO3aMV8/q5xlNygrJ9CI23YOy4IQgFfU9lq2mSfn+51Mnr0CBQA1DdlcHMc3dr2q3cMISPKpgMoMwx3M7EbEV8jqu2a05WgrIlq2CoeEEBcwAAD1gDHvXk95dtsycLka2YEf1FQ5dSu1Ij8ETVt7G0GzkESGGxByPatKdeVN7ouwtYn/wC73UhS2oMTOoSTK7ei42716VLtXUbHfPr9LByaM+WcIvEXD4w1MEADbHBwexOdyOgrq0P/ANybVTolxhlUt3JtOI4XhrUghI1iFIBVH0wpgbf716c6WmoJ7rWbXyx16lnGKOO4zhy7lzGTmBA7fAr56ep3Nv8A0c7hm5nbs6SGEhhn5rOFdxafgTg3Cc+u6NOlOoLCRM7QOhFelLtaWzaopP8Ak0U8cGrW1XkSm2ZmT2/9qqmS2yvxnABwQd61pV3B3E6e4g5fzO7wkK1tblsbTMr6jIU57ivVoVKE572k5eZtS1dSK2z4O85Lzvh7qqEvi423mhXJ6grAg+gFe/TmmrXN+co2d+YxHyYxOeh/rtUzTcWkFycT/aIllOFa54jWXBGhkMF3GVRR1GJJGwBOc1x/0tNu9r/t8izbtY+WcP8AV/FoCBc1D/Gqk/8AlvWM+y9NJ3229DNpHWfS/OLnFI4dPtjzLsxM4joQBPzXj67Rw00k4vnoZzibnRHevPvcwZhbulhORkz8VeUdrsV5LfBTOPz71nIvT5O64T7B6ia+x7OjFaeLXXJ2MmrtIFAKA1PM+X6iWH6V8j2t2fVjUlWgvhfh0xkvZNeZUe3gAZxXiKzyhJdCtdtd6JoylFk1leFAly0xkENjp+Eevevf0un7PcFKc7vw4CijNza0lUUbkajBLDcMGrLXy0tOk6VFLdezfLtzdP7E2NZe4ac9tvT2ryIzwZyiVLykHBIP+xropVJRzF2K7bMkCE5YySZM9fWq1a0pzcpZZNsGY4cnYVm6iXJGy/AfhWFFVTKum0QPaOPz2+K1UkFHoLPDNGd6SqRvgOLZl4Zqt0Z2Z74ZpdF7MguKOomrJvlEwt1Oa+pOQtcAa0dJWSB79RGxxv6V7Oi18Y/DU69S0X3fHBrlfmxXw/EdlG2sh4jIywJH/Fem9dp2ruRrGtfg1vHci454Nwm4RtLExPQTtUx19DhMbyTgfo6+58+lF6ncgeg6/nWVbtSjBYyxuPoXKrFjhbQtWwxG5JiSTuTGP5V85qKs683ORDasZWwbhwDnoM1WNOTdoq7OaSB4S5r0qjk5/CwGN8kZrpjpKsnZxf0I2tcF48GbbackjrEbidulY6mn3VR030NIxaOs5epFtZ3r6rs2/wDTRudOepZrvAoBQCgMGtA9K5KmhoVOYoncys3AivCl/wCPve2p4+5pvXgR3eC2iufU9i1YWcM3IvFlZOWkTAMEk+07x85+TXPPs3Uyf6RZEicDVY9mVmrWJSijG/ysOVJ/CZ98EQfTM+4FdMey6qVirUXyZDlq9AKzn2VUaupFkoroP+ljpXnT7Orx/UnY0W3oZNw3pNXl2XUi707telheL5MRwfpUrszUt8Mi8DNuB9K6X2JXSvHJG6B4eVzvFdMP/H9S45ml9TN7PAf9pHpV/wD4/qLNuovoPg8Cte5HOxHzR9iapLDT+38lHGPQpPyZwQImZEjp1H8a5Z6HVQdnTfyyS4JoiucoYdDXLOFWH6oNfJhU/Agu8qcgiDnrEwe8fkamEpX/AEv6Mq6bC8uYY0n8qhud+H9Cqpu5CvBPLeWP2Z6mP3Z/SrOSSV/mTsLCcC6wUwZUneDEVenrHTd0ye6bN1w1ziDgadzOD1M98RXo6ftXWV21Shfn7/wX2W5LHC8sAMtk106Psean3mod/Ln6sjC4NjX0KSSsiBUgUAoBQCgFAKA8qEBUMCof6QRLvXlUf1GjM+ldkv0FT1a0pcIhmVbogVIFAKAUAoBQCgMe9Zf9vX8Ikq8X/X6V8z21+pe/A1gQpXlUeH6mjLvD7V9b2V/wfMwnyS16ZQUA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ITEhUUExQVFRUXGBwYFxgYGBgYFxcaGBYXFxcYGhkcHCghGhonHBgYITIiJSkrLi4uFyAzODMsNygtLisBCgoKDg0OGxAQGywmICQsLDQsLTQvNCwsLzQsLCwsLywsLywsLCwsLCwvLCwsNCwsLCwsLCwsLCwsLCwsLCwsLP/AABEIAOkA2AMBEQACEQEDEQH/xAAbAAEAAgMBAQAAAAAAAAAAAAAAAwQCBQYBB//EAEAQAAIBAwIEBQIDBQcDAwUAAAECEQADIRIxBAVBURMiYXGBBjJCkaFSscHR8AcjYnKC4fEUFZJDU7IWJDODov/EABoBAQADAQEBAAAAAAAAAAAAAAABAgMEBQb/xAA2EQACAQMDAQYFAwQCAgMAAAAAAQIDESEEEjFBBRNRYXHwIoGRocEysdEUI+HxM1IGQhYkYv/aAAwDAQACEQMRAD8A+40AoBQCgFAKAUAoBQCgFAKAUAoBQCgFAKAUAoBQCgFAKAUAoBQCgFAKAUAoBQCgFAKAUAoBQCgFAKAUAoBQCgFAKAUAoBQCgFAKAUAoBQCgFAKAUAoBQCgFAKAUAoBQCgFAKAUAoBQCgFAKAUAoBQCgFAKAUBQ5lx3hwRJhl1gAk6GOksI30kgmJwDVJTsybHPct+rrR43iLbEKnlFt5+4p5WWO8kx3ANVc0nkjl2Oo4TivEllHkkhWP4oMEgR9vY9d9oJvGW7jgFirAUAoATQFEc2tESpLjvbR7g/NARWfexJ2s9Xj9X2W7rH/ABKbY/8A7j9Jqd/gn79RYsq7fiWPYz/AU3PqgZgztVk01dEHtSBQCgFAKAUAoBQCgFAKAUAoBQCgFAaznphVOgMJOpioYIgVnc52kJpnuwrKsvh4JRxXA/RF48ZdusV8M6mtEAFSz6WAZGzo8xHeVmQYNZpSdk0Ha90dn9OXma1pbUSjFCWkkkAEifxQSV1ddM1ehJtWfQS5NrWxBHfvBR3JwAIlj2En5+KrKaiiUrmuHNWN0WRaZGgsWuEBYH7BWdZ9JEAZqneXwufMjBhz64VtMHIIuA2wNJVRqUiXMzpGdsnpWOon3cbylb5f7NKcXJ2SJuCd3ClXBXbUBAMb6V6DHWTU0ZTmlJO69+8lJYdiW/xfhuodgFYwPL16SZxnrEZjFXdRxmlLhi2C0bqjJIGQM4ySAB8kgVtdEFU6g58OI3dSIWTmQwGHzJGfiZOfEntJLVm6GEj2PoRgg+tXhNSV0QZ1YCgFAKAUAoBQCgFAKAUAoBQCgFAYugIIIkEQR3B3o8gw4WzoRUktpEAmJIG0wAKiKsrAzRABAED+Zk/rRJLgEPF8UEjBZmMKoyT3+AMk/wC1UqVFBXZKRVF1SQ9x0WCCq6pgaWXMxk6j06Csd8f+SbS8M+v73Js+EaTnHP0Z0NnPhtq1EeVpVlKgbkQxz6VwartFRklTV2uvQ66Okc1eWDTcy5pcvEG4RgYAEAdzH8TXnV9TUr/qZ2wowp8HQfTPMrCWNJYK0szasSSSTH8hXo9n6ynGHdzdn9jzq9J720jG9zC073v74qDa8NWA82ty2pl7kDRGPw1v/W6e7+LpyV/p6mMG08Vbts+EUI/ErJgnUCQRuJyJg7z0z006tOrHdTaaM5QlF2ki1Zs2gRpVZ80EZggwwB6ZJx71eMYRdl5lbswNnRd1KPLcw/8AmH2N8jyn/T2pbZO64f7+8fQjoXa2AoBQCgFAKAUAoBQCgFAKAUAoBQCgFAKApXyEua2A0sAuqftjUcz0zvWEvhqKT649Of3J5RxXN+cLcuMLYItTLHbUdsdQDGfY18/rGqs72Xl/J2UKdsspeCW80wDMCN8Qvt0rh3xjg7svJHcsHE77H2OAf0q0ZrJRvgjtswYrIGdjO+JMjYHBrVpbbmTk1KxZtlgcqQRmRkemawkotYZoqjXKOl+muJWWOoAKNJGJJMHJP5AV29lPuq0r9V8jm1bvY3vETBhdS6S4IOli3QCI3HWe819BUipwaXqcSPbDq1lWWQrKCsiCJEgkd6mydLHhgjgtKZE1tF7kmD2pAoBQCgFAKAUAoBQCgFAKAUAoBQCgI+IuhFZjsoJPwJqs5bYtvoDS8y41FUi4xZ1BbywqqYgkTvEx1jqK8vV6hJbXmXRdE/M0jF3OP4LTeJa3LWywy06mgAkebMSZk/PavE1N4O0sOx30P0nU8u5PMFoA6/yFU0ekeok3J2iuvvxIq6iysi3xvK1YkgCDkj+IrbV6FpuVF+dvLyMqddpZNXxXJIOrTI7gwR8iuOVPUUqd5Ky+qOiNaE+eTDhuTSYIkeoBHvGKyjVnUdqfJE5RSJf+3W/EQgaZkGNIBCNJduuldMD1ZTGJr3uzqT2fE+ffvzscNeWcm55Zxi3VDhvIGITGkMJhCP2lIYR0OCK9ik74vw/f2ZmzLhiEsR0Vig36XCij22qqxRa8Lr74IauzYARXUlZWIPakCgFAKAUAoBQCgFAKAUAoBQCgFAKAwu2wylSJBEEehqJK6swctxFtLhuqbbtbQ+CEHmLmQ1xySepIBJM4PU15FXSR3txuvvkl1GmkYck4YeK+pdOFYLiIgpjrA0jHSa8nUadJRlL5nRTrNxsjc3OLUHSK5amoUVtp8GkaUmrsiPHHtWT1M3GxfuUeXOPAGTA9f3etaLU1JfDcKhd4JOHvgiVqtOSjdlZwadmeHggVOoypP2kAqxJnSQRLCelev2epZk/9+/IxqtSwWbN6XuBSBhdJMEfiG0iR5dq9qnO9SSXl+f4MWsFXheJ1B0Zdr5E4IYG8W9wRsQaopLMP/wBfm5HU3VdpAoBQCgFAKAUAoBQCgFAKAUAoBQCgFAVr/GqraYLNEwokgHYn8j64PasalaNPD58FySlc5+5c4gXVtqqIlwuwN0ZYyXKKVuTO5yogDrGeeUmo5VrvrgOCbuUeXOz3BeZUS357DhC5a27FIBBwRKqZEfcMVx1YUp0/iTs8ejOqNGcJ7Vys+pj/APTN5r4uLxQ0N5kgiGETBXZgcT1jMg1C0FPu1TsvUmWrq7/LwOg4ixYQwzwRGO3avNr6HS0pbHN39LloVasldIg55yNb9nQraSSDJEgjqp9D/LB2PZp9LRpJVImTqzs435Pfp36fTh7YXUWjMSdIJLGFE4WCB8Vt/SUdRV3y+hDrTUdps+JW2DLaQAuSxgATt+e/tXe6dKM1G3C+3v7GV3tNRwV60UvXHCkWnbWTsunVcZvWBciPSppLl298/kgj5NYJKBGlZF27lYUtqfSmkZJfJnp8Cq0oOTT+b/cpy7nQcVf0wOp2rPX65afbFfqk0v8AJpGG65NXolD2gFAKAUAoBQCgFAKAUAoBQCgFAKA1Vy0t1y9vXMaS4dkRoPYHzEZzjfeuSrJyb7tZ8eF6GixyV+YcqtLbmDIbWXk+JknZ51YnvtivM18ZRppr9XLvn5G9CTc7eJpLnGJaA8HzWfFVnz59axKGcZIBkxv2isP6hPFnZ2b+Xmd0KLqN7n8Vre/2J+D5ihUOyhQranOGVHDMzLrVjhfKCQCMHaDHTBxhPbi7z927X+hySi5Xt6G/IuPBNqwVMGdZaRupB8PvmvQqUnJqWxe/OxzJpYu/fzPL/Gx5Cuh4kDcECASpG4EjeDnauPWy2wXw2L04XZW4biW1DtNeZRnKEl6nROmtpr/q3iTcI4dNOtlcgEFiR4bCYHSSFyd2HbPsSrKb2tcdfU5oxsr+Jp/GaxwiWHZHZ1/vNIMg+I5vS3VWhbYgfhYydxXUah0VsS5Tz8ysKbkrm44b6ttaMKB/hVSDP7vyril2nqEtqgr+PQ1jp083LHA8Ubzg5zgDsNzP9dK83TU5V9XHfnNy9VKELI6MV9mjiPakCgFAKAUAoBQCgFAKAUAoBQCgKnEA3DoBhR98bmdkB6dz6R3rCpeb2Ljr/BZYyWQABAEAbAVMnCnC3TwIy2arnXHKimTsJivA7Rrqq1BcnZpqTbv0NbY+lkOp7yo9y5EqUQoo7HqxHed9q7KeklTpxtdv6pXK1dTuljgqW7rWbjWXtogILINkgQGCEgCMg6YG5rCvQndyZNOaxYr8udw7EX7vDp0QqjAY3Q+dAvtBrNap02kndr3wdVSKqU1aGfEucNxVi27sbzX2bGoqWaP2RpEAegArCvXqTnubuvfiTOM5QUVFRS8/uVeN564JFqxcJOEZgQWJ7JEmPilOmpNLdkzttV5cGj+nzxCX2u32c3GLJc1QotLgIVbS2ZMQo/EDPf2qahBJpcHnSqbpNM6/mXLeHNkswW0+jVMtEog6sBqAAjbbtSvpqdRXV7pe+eTSnVkvQ5zhOEYwCQpOYMK3c4Bifivma1ZRv1+/4O+K6nScpTQwUeUHbI85/wA38BWnZ7qyrKSz9jmrNbcnRIn/AB0r6mlRlu3zfy6I5LkldRAoBQCgFAKAUAoBQCgFAKAUBiTQhlPlt7UH7hzP5D+GPisFK9/G5KZFxd67OlBnuZivA1Oo1DqOnFO/v3c66cKdt0ma2/yoiWuNq6x0rhr0atJXlydUdSn8MEZctuI5a2WM2yGQzkTqEdz9hn3r3+zpSlSV/kclRWlexb5gpKarqL/d3F0kwZUkIzenlZvyrpanOL7yKw8ea8zli2IQTKFgDEiDHQ+bYgGckz0ia86p2dp7u8WvP3g6FVn0ZBbucOZJuKI7yuPkfrXBDsuEn8U1Y0dafgY8kvWrl7iGtOjlQqrBBgFS3xLSD/kFe1otJCjfbnzMalRysmV34Rb9q4oDHYOAdDz4fmtksDpnSgPoa3k/D3j/AAjGEcZJeV8ptrB8OTaICayXYWmh9IkkeU7R/wC2tRFqUVJXxZ/J+/sTaxeucPZvsMA9SQcf4T2M7g1hLTabUSf/AG62NI1HFcmPD8PbVX0pBUgFv2iDkCc74+a10enhRh4y4bK1btJtm0tnFd7MkZioJR7QkUAoBQCgFAKAUAoBQCgFAQcQ2KkpJmpuWnS4Llv2dDgOvSD0YHIPXIxMjlqUXu3x+aEZpKzLac6sEhWbw22i4CknsCcMc/hJpvhOVuprZ2uanmvOU8VbSk3HJJCKCWMewwB3OK+f1NKpqKjUcq/ux204qnG8nZmXJeE0K90qDc1amBkQM+XVkHdjAJALESa9XT0FTSlLG3+Opzzlull2Nhx6F7ioAYbSzENhVRtRkepAUe57V1Sc5T29Gl/ky3YsS3rSiwRGpZnyEDZpmZxBz8VdRfd2mSrylljwFMQuoOcz+GE07RkY2Peazj3UrWy3+MBdcni2EDWoQK3mXHlhYGqI6EqnxVlFfCrW8fkVLb2Bp0jA38uMzPTqTWjtFfCvFkxlZ3Ky23MsoK6hoboyhWaGHTYn9O0HCjvcL2s3j0z+AyiOb21JRQ0BmEgEafD0rEROWwOkAmp72NN29QsO9iLgeNW7cYLOhNJJmRcY6iCBPlUHPckDtm1BRn+nhfuRVk1ho3PD3RtXWzGMieoLmQqCT2hIoBQCgFAKAUAoBQCgPKAiupNSUaK91ango0VeItAiGAYdQciPY1EoRlyit2jX8Dy6xaYm3aRJMnSNBnTGCuY7qQROawlQs7x9/uaKrj4ibib7ojQ2lZkgQWg4bSSoAPuDWapVEnvas/n8uEaKfeSSXJPwXGIVbTqhicwJGIz5sx/Kqu6i4wxfrydE6LT4Ldm5aVdKyomdm+elaOS22T+v3M5RnJ3ZLw11SSQ0LkRjcHfvShJOLUY2Sb/2Q07WseOiP95G4MTMEdVg4PqIqq31IXktrv69fyTnoiO4o2875DAzBlftE4EfnTc4ysrtePX06L7kxuirx3OtJ0rv1AEt+f2r+tWlWthG9PSSkrvg03LuC8Z7pcAkuWzsJCyB8/vr5zVxqT1Fou10dUrUFg39jlSiGQwwEHsRjBA9sHpXqdm6Z047oyz18Dz69R1P1GQBU7QR+vqPSvYi7nG1Zlqy01JaLJ6qaCgPaAUAoBQCgFAKAUAoDygMTUlSveoUZXJqShCEq1yLFbmloG046lTpHcxI/WKyqtbHc20+KsX5nN8PeSMlwepXG3euJTXifRyT8EzY2bw/99/kAn86up+Zi4W/9EbG3x9sQNUn2Mn9KuqkUss55Upc2JhxY/DbusfRf5n1/WoVWL4KOHjJfUyt8XcZQy22IO3f/aqqpJ8RZXbTTtuKd3gLrSzhbQnJJ/5rJxnJt7bZ6m61MIrbG7PbvLntFLlt41QpBAKg50lo8xUnyyDglTtNY6jRb7T6nNLUOTaZtOXcfr1BlKOhh1ORJEgg/iFY0dQqUlfHijKUSzxy4BEYImexwf5/Few57Un9TBxuY2zFbGSwThqgvczFCx7UA9oSKAUAoBQCgFAKAUBg1SVZWuEVHmZsrs1TcqY52Aydh0juT0FRKVlgmKuU7V6HJAZ2iFeIDMX0qoA2ST86SSTFcl7y3Xvb3ZeR1RppRuT2mW3w7MsswkDUsMxBKzBj7mlv9VQko02+X7/cNtdTPieXKvhxbRujGFBON9s9cVaVNRS+5bvKji/iZc4eyFKhR0OqIG8GTj0qtJU1NRX6rXePEq22ssx4ziVRlZmAUeU95YrpA6kmNhWjrU1N5/Tz5XCSaKPMeZhSp0sCCZUNBGxIMYn5NcWr10IPZn5YJjw0aXmPObl1jBKLtpx+vc9a8rVa+pUlzaPRfydVOEYrHJBa47iZEXXx7R+UQahdpV/+3yJcKb5NtwF2+zs1y0xbTGtYUQMgMD1knI6duvWqj1azB7vHhfdfk5qr7vEcoyuc1uK1tMXFYlbpjCAqdMOsKTIgjJG+K0qValOi3Jp+XkRSW98ZNjbYjysdRHXuDsT6x+s17NCTcFc5qisyew+d60uViy0DQ0uezQk9FQD2hIoBQCgFAKAUAoDC5tQrLgqOO9DFkTjSJP8AWYAqHhE2KzpDxJ8RpE5CqggsRiMCInq1caq3lKOb8e/Q3TtHaS2uHFvwzvL6gD+EFdCgdBpQxHvVd0KKi5Pl4/C+heKWbk1zhGYIC0KNBiMyjKxzOZiKtGnN7W38Nlj9yj5J7tsXAQ34WkRPQyvvV6kYaiLj4P7iSWDO0x1NOFEAfvJ2/qKvSqOUpK1rY9SztYo894XxbbiT5dLjThgUbVKnviqVZ33RXKs/f0If6SpasXCPNc8UTguiEgQNtKr/AEa460FXXxJW9M/VGMaskT2bTr9vhjv5CT/86rptPGgntS/f9y0605Fi0LzbvA9AB/A11wdWT5t7+ZVObPOMsBVLMDcI2BPU4AljAzVqqjTjuqNv/JdQvyzXjiEcablxQy+ZrdpgVXeAzkZwDnHXFeRrqtO+2TdukUv3fH8HZQUoK8UZ8FaVr9wuDslu39wkorO2R/nj/Sa9Ds60qMcvhGVSLbb8C9xCrbI85yYAILZPtkfJiuxu0rbvkZqnu4RMmoHzDHecVopW5M7NE9XJPZqCbmYoSKAUAoBQCgFAKAUBBct1Jm45KPFAs2CBoIiRI1nIn0AM/I7VyV60YtKXj9+n8mlJK92QrYN3iLpYeRUFpc741OY6SWUf/rqJp1JOPRFrWaZtOGsgIFiB27VelepSW9Wfh4Eyk3K5hYswqG4RqUROwpQT7uLlzYht8IyuoZgSPxSOp7Gqr4auyMLJ5b6X/khOyPXIcOsHsZ64nHpmt5O8XbksrxtIytNGlSDMfGKrSk3Fb1Z9SHnJqhauWnIA1JuqiZUbQOjD0wQO/Tz1vhPa15peRi4Wd0SNxAIJHTcQQRPcHIq8plJYJLXGiJAOK2hWVsIlVEVuJ54oGkAMzTpG8jrgb1jX1qhBp/4Nad5s1nD3BbXCqb1zPhiMY2wPKgz5iOvrXzkb1p39cnbJ7Te8qsf3ayW1BizGANRJJP8ApzjrAFfUUaC2Qs7Wzj3wc000+SwQzFtgMaCMmeszW0l3ie12fR8kOyWD17ra40+WBnuSSIj4H50qVHBpNXT/ACRZWKPE3/8Ap8uQbM4bY2yTADd1kwD0/WoTdLDyv2KNGzSugIzoWFAKAUAoBQCgFAKAhu3AoLHYCfyqG0ldlSDhSy4eJI1GN9Rkt7gbe0Vz98oNRly8+/Q0SW3HJV4C5HEcQGIgG2B7lJI99qpRTjVkm78CzZswPMTnYe3/ADW6k97Vnxz0F8WEh1xkEVL/ALkGkRmLPEcghTkxM9KrS3xiozd34k2xc9CZJ9Pj3q3d2m535XHTBVGNiSAxiSOm1Vp7Z/3F1RaVr44MeHutB1jY7gH+vypGpzuErdCrasJc1lpK6usiIA2iNs1z0pUq6lK2E/QhuMksEFzktloKhXUbqxLqfXJNazprbeCT+YSjazWStzTl9pXQgPBJ+12C+0AxEnbavK7S0/xbotLHv0Nqabi/I94BLVsMpTQTmI//ACYnDdTuI3xXLpaEZq9WV7/S3kVbu7G7uglDpOkkYO8fBr6XiOCkbKWQpGkZAJGOnTOKpD/i/t4xgjzRDaMWxLaVAyZz7ydhSnucFuDbmyC/w1vURcGpLnkAI1KZU6tU9xjNRGL3vcsdPyXSco2S4MOGJ4dRbYtcRftb7nCz5VYSS8CBq3PUHJq2/bLayllY2Vm+rKGUyp2PvWm5WuQSVIFAKAUAoBQCgPGoQzXuxYhR/mPTC5iffSPaaxnlpL3YrDLLdu7IzAIMH0O8TVe8hU46PPlbJq1Z4NYqIXuOAR4i6iTnzWvKCBsMRWM2pbnB5aw/Qs7wlY2wOY9N533/AK+a6br9F+nz9SlsXMQulQB36+9UpwWnpqKd/XnLHLyZ6MzPSIq/d/3N9+lrEGKHcGDnp26TRTjNuGMcol26AiCANu0VF1BxhFY+2B0Mjsau7RTaRBH4YMHIMbjB+eh+apC04qfF0SU14coCCJBJ8wOQD+1JyP57CueW+nBuXnlfa5Zybdytbvr5bJGQJkCAPft1ivDrOpWpRhLx56s0+JfHLqXUAcsjqCsAic6vj3r1tJCEoqEvDgpNRsnc9NkhwASqx+1P6Gce1d1rS2p29+ZSy236lbiOGc3balwykOWBUTpAAwfdlHtNJL4knnkhNpNeJcOhhAP4o65I6ev8aVmmkt1rv2vmWScCvxxNxtCmFH3Ebz2FeTrtZKdX+no/N+BvSSgt7+RVbkoW4jIojSwuH8R2KGe48w/1116bTd3FXd/Fmc6reTXcDxrS8EoCzYwYOYcDYEk6j6geteRqO1nCTUFf37ZjBo2ac2uSBoQ5GdRXH4iBpOYzE59K1o9vX/5IfQ02pm6FfRJ3VygqQKAUAoBQGLjFQyHwU7RgtH3QAAcdz/KsFP42Ka8SS7cKrMDVpJ0zicTmk3GLSss3waJK/OCrxzeRGUdxgSIKNj2JAHyKym4RpKUeF/BR2uS8uu6rI/aUFDiSCuNuvf5qadSHd94lwreLwWbV8cFu2JVSd/XvWsFGrCM5Lzz0IfODG2PO28Y32+PyqsKjlWlHOLffwJbwjJ1JxsO4Oau9/eWSx4/ghOxJWxBHbETk7zms4vm5LdwykkGcdu/zUNSc00/hHBFxVwHyg56gZjrkVya6p8O1Zv8A7LRi+Way5cZCSUnsdlPuclfnHrXmRpRqTUpLgvFdG8GxuXFQa9JnAgbnIxXtwhShaStd4MUk2ScUbembkaQM6tu2a0nTjKzkuAU+V8IqM5AZQYChnZoXJBAYnRPYdhiqU5RlJtc+/wByWl0JuNv+HaJEFjhcYLEwCQOg3PoDWdWp3FByk72+7LRjulYqcttkDQCSRGpj6/vY7/PwfG7OoznJz8ctm9Vo2VyyNJ6Y3P8AM17zorY4r6nPfJ8W5h9W3brixwirqJjXE++gRGn/ABEfFeHS7JjFudZ38ijSTOh4TlbBBqd/EH4ySWDYyCftggYGK37uF8JWJje59D5TxBuWLVxvue2rH3ZQT+tezB3imC3VgKAUAoBQHhNAUmYeZgoZtTaR/lgRPT7a4mqbneSu7u3ySLRSbs2PLchiNhscQev9elabKdZqo+l/8lJc7US2YIK6fKNj3746GamFOm4bEsF2kkiK+xS4DICPg7RqiFz0nA9wO9JJwlePX39wmrWZYLggA4LAwDv61ZS7yne1rrhkJPk84O6SIYQwwR+4j0Iz+nSooTcofErNcoMzE6uwA/P1q0ZTc2mrJfcdBp80xsIFFvdR3WOgviwa6BqmQAJJO0VdySTuLFcMQupwxEiFwSM4Ldz+6Pmsacfh+Ljpf8+/uWjG7siQWwGZ8ZAz1gd6ynFpylO1ugu2lErtxShvvUrEECCR64rnp6ihB5ki7g3HjJDasoklLjFY1LaAVtO5JQEaszgTA6RXZ3cHZQaxn/JklmxZ/wCk1AElmMhvPGIMwAAAO0xNWlTk7NPNybuLwWGAIMGPX271apDcntdnjPoRwfJfrr6re7fA4ZyLVgypB8txwfM2PuX8I+T1rCuo1F3b4M++cZqx1f8AZ99QJxKFWYC6pZmUkS2p20sO4VdK+mPSo01GMMe2/wDBtKpvyQ/2qfUq2OHPDow8a8IIG62z9zHtP2j3PauxsqcZ9GcmNtPFcEM4lcfam+ffB+B61wVp3dkV5On4i9lba/c+8fhB3Pv2rg1NbuYbiyeT6FwwARQBAgQOwjFezp576UZeKRDJK2AoBQCgFAVuLvgCBljOle5A69htk9x3FZSqKw23NTwnCaQpuarpeW8wGhCxDBfDOxzvE4rmjC8VKTu306GtvhbXQr8BwxPEHw7ZFq2JGpiFZ2OdEz5ABPuR2q8Xd2S9TNN2sbLiOIthHZtQRZDFTqVQPuMbiMyYqNkVjKXllF7OLHE8MGHhRrQrkDBIwB10kn2jFUulU7pNt2vjGPrYi6fJDy7imRxavNMYtO2Gbcw8/wDqQPZgJ61anVvV2zfTHT6+ZXNjYtdlvKDqGxP2sN4ntV5VYuaUX8XTwZNrIyRmwxBA6rGRnf1+KtCU/wBT48PAjFjy5xCgyWG0qFkse/lElumwq2/4rtq3TxHkYOWYEhMAyATBYgyO8Cc98dKptusLF7+b6/QsrXyzDmXHBbYMEs2FUTJPWcYA6msNbqYRobr88dC9Km5SsULNlnM3W1Ht+Eey183VrVdTL4njodUpRgrQRtuG4ZV2Fe7oOzoUkpPLOSdRyNPzjil4bTqhbTXFIYgkW4MsoAE5AMf5j2iuyc+7aTWG8Pw8TFtLJqeN/tJ4ZZFu3euHodIRT/5HUP8AxrV14lHVicjzj6o4vibfhAeDaIhgslmxkM53HpAmuTv1GO2/H1ZlPUGjHAkKRHz2rnVZNo5d+UV+EuPYdLtsw6GR2kGYPcdIrpjM6adRplzg+ANyeO4s+IXc6V6uw31dkERp9ANq1qVG8I6dyOq4XnSMoUEG4enQHG5/h61yTkqcW5EOcUrstcn4GHjLXGyWIgGOg6QIivEq97rJ2gvRGbm2z6LaGB7V9ZQi404p+BsZ1qBQCgFAYXLgUSTA7nb86q5JA+fc65jduXbzWrhtT/dgfiHhmCwM41NmRuEX2rwtTrlCs0l6/n9vsUnNpWRy4firHmFy6DMyHJzjcGQdhv2qaepje0Gcfe1E8nXcj+qrbqFLGzdLQwEeG8iS4DAhSTMxGc9a9CGo+Hk7aNWM+Tc895jY4bhXuXHVWa0yqv7bBTEDM7R2zU7Lvvb2bVrGkm3k5P8Ass+sC8cJxDyYiy5OTH/pk9TGV+R2FdEX0Ko+h3eFV1ZCJAGnzfiHafTEHcGudrvnKLWVjPX39i267uUeAvsD4B8S264TWoK3ABgq2RMbgH4GwvShsSjx4J/gYLyJIliynTJYNAPrjE+sVEFefVPx6P8AFyXzZCzwSSrLsF+6SWbIIJYnze5k5q6o2ndcfe5F2sDjuKS2ddxiiopJYmFO2PU4qXV/ubbNdb9PQKSUWfPLH1b4nGlnGm28Lan8MHE9Bq/fprxe0qcq0dy/9ehppNRFtwfU+gWmmCK46dvhmjSStdF9DivqKMt0EzmfJV5ty9L9prbiQdvQjY1TU0XVhZOz6FWk1Znz9/p/S3mXTuRsTEkQfWRXzWpqVaNt/X8YOT+lMG4NJKgTGD71zKtPDZSVKxA/B5iP6FaKt1M1HJjzX6d8OFYqSRPl6TP6121Kk6M0nZ8PkTpygzTtyZ40C4wSQdM4659N60WuSylksq01wbTlfDJZACgSc53/AKmuHU1Z1W7sjc73Zu+EJ1hgSG2BG47xXNCtOi7wdrG8G7ndcG0oDM4+a+t0NV1KEZN3dsnWT11gUAoCPiL6opZjCjc9sxJ9KrOagrsHN885qxYrZeVI0tIDIQeqHv0O4j1rxNd2nBJwpu9+v8FJysaE8Lt0x+UCP5flXz/eGLeCG5bnFWUupVq5WP06L7BVWT/L1+a7tNWrSlsgrsqqbvgrcw+kbiGGtSv7X3DHUnoK7pSr08yTQcKi6lLmv0qlsHSyOAwHlOZK6sCZgHrWj1E4u7dyspVIO7ZsuB+reN4dQrsLyjH94CLkdtY323IJrohrd3JrDU+KOlt/XlllAuWLoPUDS4xtBkde4Fay1lJrKNFqYPJBd+u21NHDkrp8ssFzn7hnpHWs3rI3vch6mK4QT6r41lUWuETzTpIYsBGDIEQZ7kUeqk0lH+Sv9Q3m1zmuavxPEN/9w5YqcIAAq9DAGJ6Sa5KmrfDZhKrKTszC9ycFIj/f0rijrLSG1rJvfpzn1y04scQZ6I879Ar+vZuvXOTWpC392j81+UenR1Kn8FTk7jhb4mJ3E119m6m01FvDNakHa5O9yQdP/kP4dz/XpXuuV09v198mKVuTn+P5NcX+8tjWXYa0BHlGAGUk/hG/VsnfB8btHs+VaCmuV099fMtdPBqlTJgbYMgiN/8AevnJxnDEjKUUeLYFQ5sw7tEN62u0VpGbM5Uyqy9v6itIyzko10Oj5c3B6RKoXBKglVBYgSf5Zr6ClPROC3Wb81a/y+2TeMYJFDxFe4WQaRO3aMV8/q5xlNygrJ9CI23YOy4IQgFfU9lq2mSfn+51Mnr0CBQA1DdlcHMc3dr2q3cMISPKpgMoMwx3M7EbEV8jqu2a05WgrIlq2CoeEEBcwAAD1gDHvXk95dtsycLka2YEf1FQ5dSu1Ij8ETVt7G0GzkESGGxByPatKdeVN7ouwtYn/wC73UhS2oMTOoSTK7ei42716VLtXUbHfPr9LByaM+WcIvEXD4w1MEADbHBwexOdyOgrq0P/ANybVTolxhlUt3JtOI4XhrUghI1iFIBVH0wpgbf716c6WmoJ7rWbXyx16lnGKOO4zhy7lzGTmBA7fAr56ep3Nv8A0c7hm5nbs6SGEhhn5rOFdxafgTg3Cc+u6NOlOoLCRM7QOhFelLtaWzaopP8Ak0U8cGrW1XkSm2ZmT2/9qqmS2yvxnABwQd61pV3B3E6e4g5fzO7wkK1tblsbTMr6jIU57ivVoVKE572k5eZtS1dSK2z4O85Lzvh7qqEvi423mhXJ6grAg+gFe/TmmrXN+co2d+YxHyYxOeh/rtUzTcWkFycT/aIllOFa54jWXBGhkMF3GVRR1GJJGwBOc1x/0tNu9r/t8izbtY+WcP8AV/FoCBc1D/Gqk/8AlvWM+y9NJ3229DNpHWfS/OLnFI4dPtjzLsxM4joQBPzXj67Rw00k4vnoZzibnRHevPvcwZhbulhORkz8VeUdrsV5LfBTOPz71nIvT5O64T7B6ia+x7OjFaeLXXJ2MmrtIFAKA1PM+X6iWH6V8j2t2fVjUlWgvhfh0xkvZNeZUe3gAZxXiKzyhJdCtdtd6JoylFk1leFAly0xkENjp+Eevevf0un7PcFKc7vw4CijNza0lUUbkajBLDcMGrLXy0tOk6VFLdezfLtzdP7E2NZe4ac9tvT2ryIzwZyiVLykHBIP+xropVJRzF2K7bMkCE5YySZM9fWq1a0pzcpZZNsGY4cnYVm6iXJGy/AfhWFFVTKum0QPaOPz2+K1UkFHoLPDNGd6SqRvgOLZl4Zqt0Z2Z74ZpdF7MguKOomrJvlEwt1Oa+pOQtcAa0dJWSB79RGxxv6V7Oi18Y/DU69S0X3fHBrlfmxXw/EdlG2sh4jIywJH/Fem9dp2ruRrGtfg1vHci454Nwm4RtLExPQTtUx19DhMbyTgfo6+58+lF6ncgeg6/nWVbtSjBYyxuPoXKrFjhbQtWwxG5JiSTuTGP5V85qKs683ORDasZWwbhwDnoM1WNOTdoq7OaSB4S5r0qjk5/CwGN8kZrpjpKsnZxf0I2tcF48GbbackjrEbidulY6mn3VR030NIxaOs5epFtZ3r6rs2/wDTRudOepZrvAoBQCgMGtA9K5KmhoVOYoncys3AivCl/wCPve2p4+5pvXgR3eC2iufU9i1YWcM3IvFlZOWkTAMEk+07x85+TXPPs3Uyf6RZEicDVY9mVmrWJSijG/ysOVJ/CZ98EQfTM+4FdMey6qVirUXyZDlq9AKzn2VUaupFkoroP+ljpXnT7Orx/UnY0W3oZNw3pNXl2XUi707telheL5MRwfpUrszUt8Mi8DNuB9K6X2JXSvHJG6B4eVzvFdMP/H9S45ml9TN7PAf9pHpV/wD4/qLNuovoPg8Cte5HOxHzR9iapLDT+38lHGPQpPyZwQImZEjp1H8a5Z6HVQdnTfyyS4JoiucoYdDXLOFWH6oNfJhU/Agu8qcgiDnrEwe8fkamEpX/AEv6Mq6bC8uYY0n8qhud+H9Cqpu5CvBPLeWP2Z6mP3Z/SrOSSV/mTsLCcC6wUwZUneDEVenrHTd0ye6bN1w1ziDgadzOD1M98RXo6ftXWV21Shfn7/wX2W5LHC8sAMtk106Psean3mod/Ln6sjC4NjX0KSSsiBUgUAoBQCgFAKA8qEBUMCof6QRLvXlUf1GjM+ldkv0FT1a0pcIhmVbogVIFAKAUAoBQCgMe9Zf9vX8Ikq8X/X6V8z21+pe/A1gQpXlUeH6mjLvD7V9b2V/wfMwnyS16ZQUA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ITEhUUExQVFRUXGBwYFxgYGBgYFxcaGBYXFxcYGhkcHCghGhonHBgYITIiJSkrLi4uFyAzODMsNygtLisBCgoKDg0OGxAQGywmICQsLDQsLTQvNCwsLzQsLCwsLywsLywsLCwsLCwvLCwsNCwsLCwsLCwsLCwsLCwsLCwsLP/AABEIAOkA2AMBEQACEQEDEQH/xAAbAAEAAgMBAQAAAAAAAAAAAAAAAwQCBQYBB//EAEAQAAIBAwIEBQIDBQcDAwUAAAECEQADIRIxBAVBURMiYXGBBjJCkaFSscHR8AcjYnKC4fEUFZJDU7IWJDODov/EABoBAQADAQEBAAAAAAAAAAAAAAABAgMEBQb/xAA2EQACAQMDAQYFAwQCAgMAAAAAAQIDESEEEjFBBRNRYXHwIoGRocEysdEUI+HxM1IGQhYkYv/aAAwDAQACEQMRAD8A+40AoBQCgFAKAUAoBQCgFAKAUAoBQCgFAKAUAoBQCgFAKAUAoBQCgFAKAUAoBQCgFAKAUAoBQCgFAKAUAoBQCgFAKAUAoBQCgFAKAUAoBQCgFAKAUAoBQCgFAKAUAoBQCgFAKAUAoBQCgFAKAUAoBQCgFAKAUBQ5lx3hwRJhl1gAk6GOksI30kgmJwDVJTsybHPct+rrR43iLbEKnlFt5+4p5WWO8kx3ANVc0nkjl2Oo4TivEllHkkhWP4oMEgR9vY9d9oJvGW7jgFirAUAoATQFEc2tESpLjvbR7g/NARWfexJ2s9Xj9X2W7rH/ABKbY/8A7j9Jqd/gn79RYsq7fiWPYz/AU3PqgZgztVk01dEHtSBQCgFAKAUAoBQCgFAKAUAoBQCgFAaznphVOgMJOpioYIgVnc52kJpnuwrKsvh4JRxXA/RF48ZdusV8M6mtEAFSz6WAZGzo8xHeVmQYNZpSdk0Ha90dn9OXma1pbUSjFCWkkkAEifxQSV1ddM1ehJtWfQS5NrWxBHfvBR3JwAIlj2En5+KrKaiiUrmuHNWN0WRaZGgsWuEBYH7BWdZ9JEAZqneXwufMjBhz64VtMHIIuA2wNJVRqUiXMzpGdsnpWOon3cbylb5f7NKcXJ2SJuCd3ClXBXbUBAMb6V6DHWTU0ZTmlJO69+8lJYdiW/xfhuodgFYwPL16SZxnrEZjFXdRxmlLhi2C0bqjJIGQM4ySAB8kgVtdEFU6g58OI3dSIWTmQwGHzJGfiZOfEntJLVm6GEj2PoRgg+tXhNSV0QZ1YCgFAKAUAoBQCgFAKAUAoBQCgFAYugIIIkEQR3B3o8gw4WzoRUktpEAmJIG0wAKiKsrAzRABAED+Zk/rRJLgEPF8UEjBZmMKoyT3+AMk/wC1UqVFBXZKRVF1SQ9x0WCCq6pgaWXMxk6j06Csd8f+SbS8M+v73Js+EaTnHP0Z0NnPhtq1EeVpVlKgbkQxz6VwartFRklTV2uvQ66Okc1eWDTcy5pcvEG4RgYAEAdzH8TXnV9TUr/qZ2wowp8HQfTPMrCWNJYK0szasSSSTH8hXo9n6ynGHdzdn9jzq9J720jG9zC073v74qDa8NWA82ty2pl7kDRGPw1v/W6e7+LpyV/p6mMG08Vbts+EUI/ErJgnUCQRuJyJg7z0z006tOrHdTaaM5QlF2ki1Zs2gRpVZ80EZggwwB6ZJx71eMYRdl5lbswNnRd1KPLcw/8AmH2N8jyn/T2pbZO64f7+8fQjoXa2AoBQCgFAKAUAoBQCgFAKAUAoBQCgFAKApXyEua2A0sAuqftjUcz0zvWEvhqKT649Of3J5RxXN+cLcuMLYItTLHbUdsdQDGfY18/rGqs72Xl/J2UKdsspeCW80wDMCN8Qvt0rh3xjg7svJHcsHE77H2OAf0q0ZrJRvgjtswYrIGdjO+JMjYHBrVpbbmTk1KxZtlgcqQRmRkemawkotYZoqjXKOl+muJWWOoAKNJGJJMHJP5AV29lPuq0r9V8jm1bvY3vETBhdS6S4IOli3QCI3HWe819BUipwaXqcSPbDq1lWWQrKCsiCJEgkd6mydLHhgjgtKZE1tF7kmD2pAoBQCgFAKAUAoBQCgFAKAUAoBQCgI+IuhFZjsoJPwJqs5bYtvoDS8y41FUi4xZ1BbywqqYgkTvEx1jqK8vV6hJbXmXRdE/M0jF3OP4LTeJa3LWywy06mgAkebMSZk/PavE1N4O0sOx30P0nU8u5PMFoA6/yFU0ekeok3J2iuvvxIq6iysi3xvK1YkgCDkj+IrbV6FpuVF+dvLyMqddpZNXxXJIOrTI7gwR8iuOVPUUqd5Ky+qOiNaE+eTDhuTSYIkeoBHvGKyjVnUdqfJE5RSJf+3W/EQgaZkGNIBCNJduuldMD1ZTGJr3uzqT2fE+ffvzscNeWcm55Zxi3VDhvIGITGkMJhCP2lIYR0OCK9ik74vw/f2ZmzLhiEsR0Vig36XCij22qqxRa8Lr74IauzYARXUlZWIPakCgFAKAUAoBQCgFAKAUAoBQCgFAKAwu2wylSJBEEehqJK6swctxFtLhuqbbtbQ+CEHmLmQ1xySepIBJM4PU15FXSR3txuvvkl1GmkYck4YeK+pdOFYLiIgpjrA0jHSa8nUadJRlL5nRTrNxsjc3OLUHSK5amoUVtp8GkaUmrsiPHHtWT1M3GxfuUeXOPAGTA9f3etaLU1JfDcKhd4JOHvgiVqtOSjdlZwadmeHggVOoypP2kAqxJnSQRLCelev2epZk/9+/IxqtSwWbN6XuBSBhdJMEfiG0iR5dq9qnO9SSXl+f4MWsFXheJ1B0Zdr5E4IYG8W9wRsQaopLMP/wBfm5HU3VdpAoBQCgFAKAUAoBQCgFAKAUAoBQCgFAVr/GqraYLNEwokgHYn8j64PasalaNPD58FySlc5+5c4gXVtqqIlwuwN0ZYyXKKVuTO5yogDrGeeUmo5VrvrgOCbuUeXOz3BeZUS357DhC5a27FIBBwRKqZEfcMVx1YUp0/iTs8ejOqNGcJ7Vys+pj/APTN5r4uLxQ0N5kgiGETBXZgcT1jMg1C0FPu1TsvUmWrq7/LwOg4ixYQwzwRGO3avNr6HS0pbHN39LloVasldIg55yNb9nQraSSDJEgjqp9D/LB2PZp9LRpJVImTqzs435Pfp36fTh7YXUWjMSdIJLGFE4WCB8Vt/SUdRV3y+hDrTUdps+JW2DLaQAuSxgATt+e/tXe6dKM1G3C+3v7GV3tNRwV60UvXHCkWnbWTsunVcZvWBciPSppLl298/kgj5NYJKBGlZF27lYUtqfSmkZJfJnp8Cq0oOTT+b/cpy7nQcVf0wOp2rPX65afbFfqk0v8AJpGG65NXolD2gFAKAUAoBQCgFAKAUAoBQCgFAKA1Vy0t1y9vXMaS4dkRoPYHzEZzjfeuSrJyb7tZ8eF6GixyV+YcqtLbmDIbWXk+JknZ51YnvtivM18ZRppr9XLvn5G9CTc7eJpLnGJaA8HzWfFVnz59axKGcZIBkxv2isP6hPFnZ2b+Xmd0KLqN7n8Vre/2J+D5ihUOyhQranOGVHDMzLrVjhfKCQCMHaDHTBxhPbi7z927X+hySi5Xt6G/IuPBNqwVMGdZaRupB8PvmvQqUnJqWxe/OxzJpYu/fzPL/Gx5Cuh4kDcECASpG4EjeDnauPWy2wXw2L04XZW4biW1DtNeZRnKEl6nROmtpr/q3iTcI4dNOtlcgEFiR4bCYHSSFyd2HbPsSrKb2tcdfU5oxsr+Jp/GaxwiWHZHZ1/vNIMg+I5vS3VWhbYgfhYydxXUah0VsS5Tz8ysKbkrm44b6ttaMKB/hVSDP7vyril2nqEtqgr+PQ1jp083LHA8Ubzg5zgDsNzP9dK83TU5V9XHfnNy9VKELI6MV9mjiPakCgFAKAUAoBQCgFAKAUAoBQCgKnEA3DoBhR98bmdkB6dz6R3rCpeb2Ljr/BZYyWQABAEAbAVMnCnC3TwIy2arnXHKimTsJivA7Rrqq1BcnZpqTbv0NbY+lkOp7yo9y5EqUQoo7HqxHed9q7KeklTpxtdv6pXK1dTuljgqW7rWbjWXtogILINkgQGCEgCMg6YG5rCvQndyZNOaxYr8udw7EX7vDp0QqjAY3Q+dAvtBrNap02kndr3wdVSKqU1aGfEucNxVi27sbzX2bGoqWaP2RpEAegArCvXqTnubuvfiTOM5QUVFRS8/uVeN564JFqxcJOEZgQWJ7JEmPilOmpNLdkzttV5cGj+nzxCX2u32c3GLJc1QotLgIVbS2ZMQo/EDPf2qahBJpcHnSqbpNM6/mXLeHNkswW0+jVMtEog6sBqAAjbbtSvpqdRXV7pe+eTSnVkvQ5zhOEYwCQpOYMK3c4Bifivma1ZRv1+/4O+K6nScpTQwUeUHbI85/wA38BWnZ7qyrKSz9jmrNbcnRIn/AB0r6mlRlu3zfy6I5LkldRAoBQCgFAKAUAoBQCgFAKAUBiTQhlPlt7UH7hzP5D+GPisFK9/G5KZFxd67OlBnuZivA1Oo1DqOnFO/v3c66cKdt0ma2/yoiWuNq6x0rhr0atJXlydUdSn8MEZctuI5a2WM2yGQzkTqEdz9hn3r3+zpSlSV/kclRWlexb5gpKarqL/d3F0kwZUkIzenlZvyrpanOL7yKw8ea8zli2IQTKFgDEiDHQ+bYgGckz0ia86p2dp7u8WvP3g6FVn0ZBbucOZJuKI7yuPkfrXBDsuEn8U1Y0dafgY8kvWrl7iGtOjlQqrBBgFS3xLSD/kFe1otJCjfbnzMalRysmV34Rb9q4oDHYOAdDz4fmtksDpnSgPoa3k/D3j/AAjGEcZJeV8ptrB8OTaICayXYWmh9IkkeU7R/wC2tRFqUVJXxZ/J+/sTaxeucPZvsMA9SQcf4T2M7g1hLTabUSf/AG62NI1HFcmPD8PbVX0pBUgFv2iDkCc74+a10enhRh4y4bK1btJtm0tnFd7MkZioJR7QkUAoBQCgFAKAUAoBQCgFAQcQ2KkpJmpuWnS4Llv2dDgOvSD0YHIPXIxMjlqUXu3x+aEZpKzLac6sEhWbw22i4CknsCcMc/hJpvhOVuprZ2uanmvOU8VbSk3HJJCKCWMewwB3OK+f1NKpqKjUcq/ux204qnG8nZmXJeE0K90qDc1amBkQM+XVkHdjAJALESa9XT0FTSlLG3+Opzzlull2Nhx6F7ioAYbSzENhVRtRkepAUe57V1Sc5T29Gl/ky3YsS3rSiwRGpZnyEDZpmZxBz8VdRfd2mSrylljwFMQuoOcz+GE07RkY2Peazj3UrWy3+MBdcni2EDWoQK3mXHlhYGqI6EqnxVlFfCrW8fkVLb2Bp0jA38uMzPTqTWjtFfCvFkxlZ3Ky23MsoK6hoboyhWaGHTYn9O0HCjvcL2s3j0z+AyiOb21JRQ0BmEgEafD0rEROWwOkAmp72NN29QsO9iLgeNW7cYLOhNJJmRcY6iCBPlUHPckDtm1BRn+nhfuRVk1ho3PD3RtXWzGMieoLmQqCT2hIoBQCgFAKAUAoBQCgPKAiupNSUaK91ango0VeItAiGAYdQciPY1EoRlyit2jX8Dy6xaYm3aRJMnSNBnTGCuY7qQROawlQs7x9/uaKrj4ibib7ojQ2lZkgQWg4bSSoAPuDWapVEnvas/n8uEaKfeSSXJPwXGIVbTqhicwJGIz5sx/Kqu6i4wxfrydE6LT4Ldm5aVdKyomdm+elaOS22T+v3M5RnJ3ZLw11SSQ0LkRjcHfvShJOLUY2Sb/2Q07WseOiP95G4MTMEdVg4PqIqq31IXktrv69fyTnoiO4o2875DAzBlftE4EfnTc4ysrtePX06L7kxuirx3OtJ0rv1AEt+f2r+tWlWthG9PSSkrvg03LuC8Z7pcAkuWzsJCyB8/vr5zVxqT1Fou10dUrUFg39jlSiGQwwEHsRjBA9sHpXqdm6Z047oyz18Dz69R1P1GQBU7QR+vqPSvYi7nG1Zlqy01JaLJ6qaCgPaAUAoBQCgFAKAUAoDygMTUlSveoUZXJqShCEq1yLFbmloG046lTpHcxI/WKyqtbHc20+KsX5nN8PeSMlwepXG3euJTXifRyT8EzY2bw/99/kAn86up+Zi4W/9EbG3x9sQNUn2Mn9KuqkUss55Upc2JhxY/DbusfRf5n1/WoVWL4KOHjJfUyt8XcZQy22IO3f/aqqpJ8RZXbTTtuKd3gLrSzhbQnJJ/5rJxnJt7bZ6m61MIrbG7PbvLntFLlt41QpBAKg50lo8xUnyyDglTtNY6jRb7T6nNLUOTaZtOXcfr1BlKOhh1ORJEgg/iFY0dQqUlfHijKUSzxy4BEYImexwf5/Few57Un9TBxuY2zFbGSwThqgvczFCx7UA9oSKAUAoBQCgFAKAUBg1SVZWuEVHmZsrs1TcqY52Aydh0juT0FRKVlgmKuU7V6HJAZ2iFeIDMX0qoA2ST86SSTFcl7y3Xvb3ZeR1RppRuT2mW3w7MsswkDUsMxBKzBj7mlv9VQko02+X7/cNtdTPieXKvhxbRujGFBON9s9cVaVNRS+5bvKji/iZc4eyFKhR0OqIG8GTj0qtJU1NRX6rXePEq22ssx4ziVRlZmAUeU95YrpA6kmNhWjrU1N5/Tz5XCSaKPMeZhSp0sCCZUNBGxIMYn5NcWr10IPZn5YJjw0aXmPObl1jBKLtpx+vc9a8rVa+pUlzaPRfydVOEYrHJBa47iZEXXx7R+UQahdpV/+3yJcKb5NtwF2+zs1y0xbTGtYUQMgMD1knI6duvWqj1azB7vHhfdfk5qr7vEcoyuc1uK1tMXFYlbpjCAqdMOsKTIgjJG+K0qValOi3Jp+XkRSW98ZNjbYjysdRHXuDsT6x+s17NCTcFc5qisyew+d60uViy0DQ0uezQk9FQD2hIoBQCgFAKAUAoDC5tQrLgqOO9DFkTjSJP8AWYAqHhE2KzpDxJ8RpE5CqggsRiMCInq1caq3lKOb8e/Q3TtHaS2uHFvwzvL6gD+EFdCgdBpQxHvVd0KKi5Pl4/C+heKWbk1zhGYIC0KNBiMyjKxzOZiKtGnN7W38Nlj9yj5J7tsXAQ34WkRPQyvvV6kYaiLj4P7iSWDO0x1NOFEAfvJ2/qKvSqOUpK1rY9SztYo894XxbbiT5dLjThgUbVKnviqVZ33RXKs/f0If6SpasXCPNc8UTguiEgQNtKr/AEa460FXXxJW9M/VGMaskT2bTr9vhjv5CT/86rptPGgntS/f9y0605Fi0LzbvA9AB/A11wdWT5t7+ZVObPOMsBVLMDcI2BPU4AljAzVqqjTjuqNv/JdQvyzXjiEcablxQy+ZrdpgVXeAzkZwDnHXFeRrqtO+2TdukUv3fH8HZQUoK8UZ8FaVr9wuDslu39wkorO2R/nj/Sa9Ds60qMcvhGVSLbb8C9xCrbI85yYAILZPtkfJiuxu0rbvkZqnu4RMmoHzDHecVopW5M7NE9XJPZqCbmYoSKAUAoBQCgFAKAUBBct1Jm45KPFAs2CBoIiRI1nIn0AM/I7VyV60YtKXj9+n8mlJK92QrYN3iLpYeRUFpc741OY6SWUf/rqJp1JOPRFrWaZtOGsgIFiB27VelepSW9Wfh4Eyk3K5hYswqG4RqUROwpQT7uLlzYht8IyuoZgSPxSOp7Gqr4auyMLJ5b6X/khOyPXIcOsHsZ64nHpmt5O8XbksrxtIytNGlSDMfGKrSk3Fb1Z9SHnJqhauWnIA1JuqiZUbQOjD0wQO/Tz1vhPa15peRi4Wd0SNxAIJHTcQQRPcHIq8plJYJLXGiJAOK2hWVsIlVEVuJ54oGkAMzTpG8jrgb1jX1qhBp/4Nad5s1nD3BbXCqb1zPhiMY2wPKgz5iOvrXzkb1p39cnbJ7Te8qsf3ayW1BizGANRJJP8ApzjrAFfUUaC2Qs7Wzj3wc000+SwQzFtgMaCMmeszW0l3ie12fR8kOyWD17ra40+WBnuSSIj4H50qVHBpNXT/ACRZWKPE3/8Ap8uQbM4bY2yTADd1kwD0/WoTdLDyv2KNGzSugIzoWFAKAUAoBQCgFAKAhu3AoLHYCfyqG0ldlSDhSy4eJI1GN9Rkt7gbe0Vz98oNRly8+/Q0SW3HJV4C5HEcQGIgG2B7lJI99qpRTjVkm78CzZswPMTnYe3/ADW6k97Vnxz0F8WEh1xkEVL/ALkGkRmLPEcghTkxM9KrS3xiozd34k2xc9CZJ9Pj3q3d2m535XHTBVGNiSAxiSOm1Vp7Z/3F1RaVr44MeHutB1jY7gH+vypGpzuErdCrasJc1lpK6usiIA2iNs1z0pUq6lK2E/QhuMksEFzktloKhXUbqxLqfXJNazprbeCT+YSjazWStzTl9pXQgPBJ+12C+0AxEnbavK7S0/xbotLHv0Nqabi/I94BLVsMpTQTmI//ACYnDdTuI3xXLpaEZq9WV7/S3kVbu7G7uglDpOkkYO8fBr6XiOCkbKWQpGkZAJGOnTOKpD/i/t4xgjzRDaMWxLaVAyZz7ydhSnucFuDbmyC/w1vURcGpLnkAI1KZU6tU9xjNRGL3vcsdPyXSco2S4MOGJ4dRbYtcRftb7nCz5VYSS8CBq3PUHJq2/bLayllY2Vm+rKGUyp2PvWm5WuQSVIFAKAUAoBQCgPGoQzXuxYhR/mPTC5iffSPaaxnlpL3YrDLLdu7IzAIMH0O8TVe8hU46PPlbJq1Z4NYqIXuOAR4i6iTnzWvKCBsMRWM2pbnB5aw/Qs7wlY2wOY9N533/AK+a6br9F+nz9SlsXMQulQB36+9UpwWnpqKd/XnLHLyZ6MzPSIq/d/3N9+lrEGKHcGDnp26TRTjNuGMcol26AiCANu0VF1BxhFY+2B0Mjsau7RTaRBH4YMHIMbjB+eh+apC04qfF0SU14coCCJBJ8wOQD+1JyP57CueW+nBuXnlfa5Zybdytbvr5bJGQJkCAPft1ivDrOpWpRhLx56s0+JfHLqXUAcsjqCsAic6vj3r1tJCEoqEvDgpNRsnc9NkhwASqx+1P6Gce1d1rS2p29+ZSy236lbiOGc3balwykOWBUTpAAwfdlHtNJL4knnkhNpNeJcOhhAP4o65I6ev8aVmmkt1rv2vmWScCvxxNxtCmFH3Ebz2FeTrtZKdX+no/N+BvSSgt7+RVbkoW4jIojSwuH8R2KGe48w/1116bTd3FXd/Fmc6reTXcDxrS8EoCzYwYOYcDYEk6j6geteRqO1nCTUFf37ZjBo2ac2uSBoQ5GdRXH4iBpOYzE59K1o9vX/5IfQ02pm6FfRJ3VygqQKAUAoBQGLjFQyHwU7RgtH3QAAcdz/KsFP42Ka8SS7cKrMDVpJ0zicTmk3GLSss3waJK/OCrxzeRGUdxgSIKNj2JAHyKym4RpKUeF/BR2uS8uu6rI/aUFDiSCuNuvf5qadSHd94lwreLwWbV8cFu2JVSd/XvWsFGrCM5Lzz0IfODG2PO28Y32+PyqsKjlWlHOLffwJbwjJ1JxsO4Oau9/eWSx4/ghOxJWxBHbETk7zms4vm5LdwykkGcdu/zUNSc00/hHBFxVwHyg56gZjrkVya6p8O1Zv8A7LRi+Way5cZCSUnsdlPuclfnHrXmRpRqTUpLgvFdG8GxuXFQa9JnAgbnIxXtwhShaStd4MUk2ScUbembkaQM6tu2a0nTjKzkuAU+V8IqM5AZQYChnZoXJBAYnRPYdhiqU5RlJtc+/wByWl0JuNv+HaJEFjhcYLEwCQOg3PoDWdWp3FByk72+7LRjulYqcttkDQCSRGpj6/vY7/PwfG7OoznJz8ctm9Vo2VyyNJ6Y3P8AM17zorY4r6nPfJ8W5h9W3brixwirqJjXE++gRGn/ABEfFeHS7JjFudZ38ijSTOh4TlbBBqd/EH4ySWDYyCftggYGK37uF8JWJje59D5TxBuWLVxvue2rH3ZQT+tezB3imC3VgKAUAoBQHhNAUmYeZgoZtTaR/lgRPT7a4mqbneSu7u3ySLRSbs2PLchiNhscQev9elabKdZqo+l/8lJc7US2YIK6fKNj3746GamFOm4bEsF2kkiK+xS4DICPg7RqiFz0nA9wO9JJwlePX39wmrWZYLggA4LAwDv61ZS7yne1rrhkJPk84O6SIYQwwR+4j0Iz+nSooTcofErNcoMzE6uwA/P1q0ZTc2mrJfcdBp80xsIFFvdR3WOgviwa6BqmQAJJO0VdySTuLFcMQupwxEiFwSM4Ldz+6Pmsacfh+Ljpf8+/uWjG7siQWwGZ8ZAz1gd6ynFpylO1ugu2lErtxShvvUrEECCR64rnp6ihB5ki7g3HjJDasoklLjFY1LaAVtO5JQEaszgTA6RXZ3cHZQaxn/JklmxZ/wCk1AElmMhvPGIMwAAAO0xNWlTk7NPNybuLwWGAIMGPX271apDcntdnjPoRwfJfrr6re7fA4ZyLVgypB8txwfM2PuX8I+T1rCuo1F3b4M++cZqx1f8AZ99QJxKFWYC6pZmUkS2p20sO4VdK+mPSo01GMMe2/wDBtKpvyQ/2qfUq2OHPDow8a8IIG62z9zHtP2j3PauxsqcZ9GcmNtPFcEM4lcfam+ffB+B61wVp3dkV5On4i9lba/c+8fhB3Pv2rg1NbuYbiyeT6FwwARQBAgQOwjFezp576UZeKRDJK2AoBQCgFAVuLvgCBljOle5A69htk9x3FZSqKw23NTwnCaQpuarpeW8wGhCxDBfDOxzvE4rmjC8VKTu306GtvhbXQr8BwxPEHw7ZFq2JGpiFZ2OdEz5ABPuR2q8Xd2S9TNN2sbLiOIthHZtQRZDFTqVQPuMbiMyYqNkVjKXllF7OLHE8MGHhRrQrkDBIwB10kn2jFUulU7pNt2vjGPrYi6fJDy7imRxavNMYtO2Gbcw8/wDqQPZgJ61anVvV2zfTHT6+ZXNjYtdlvKDqGxP2sN4ntV5VYuaUX8XTwZNrIyRmwxBA6rGRnf1+KtCU/wBT48PAjFjy5xCgyWG0qFkse/lElumwq2/4rtq3TxHkYOWYEhMAyATBYgyO8Cc98dKptusLF7+b6/QsrXyzDmXHBbYMEs2FUTJPWcYA6msNbqYRobr88dC9Km5SsULNlnM3W1Ht+Eey183VrVdTL4njodUpRgrQRtuG4ZV2Fe7oOzoUkpPLOSdRyNPzjil4bTqhbTXFIYgkW4MsoAE5AMf5j2iuyc+7aTWG8Pw8TFtLJqeN/tJ4ZZFu3euHodIRT/5HUP8AxrV14lHVicjzj6o4vibfhAeDaIhgslmxkM53HpAmuTv1GO2/H1ZlPUGjHAkKRHz2rnVZNo5d+UV+EuPYdLtsw6GR2kGYPcdIrpjM6adRplzg+ANyeO4s+IXc6V6uw31dkERp9ANq1qVG8I6dyOq4XnSMoUEG4enQHG5/h61yTkqcW5EOcUrstcn4GHjLXGyWIgGOg6QIivEq97rJ2gvRGbm2z6LaGB7V9ZQi404p+BsZ1qBQCgFAYXLgUSTA7nb86q5JA+fc65jduXbzWrhtT/dgfiHhmCwM41NmRuEX2rwtTrlCs0l6/n9vsUnNpWRy4firHmFy6DMyHJzjcGQdhv2qaepje0Gcfe1E8nXcj+qrbqFLGzdLQwEeG8iS4DAhSTMxGc9a9CGo+Hk7aNWM+Tc895jY4bhXuXHVWa0yqv7bBTEDM7R2zU7Lvvb2bVrGkm3k5P8Ass+sC8cJxDyYiy5OTH/pk9TGV+R2FdEX0Ko+h3eFV1ZCJAGnzfiHafTEHcGudrvnKLWVjPX39i267uUeAvsD4B8S264TWoK3ABgq2RMbgH4GwvShsSjx4J/gYLyJIliynTJYNAPrjE+sVEFefVPx6P8AFyXzZCzwSSrLsF+6SWbIIJYnze5k5q6o2ndcfe5F2sDjuKS2ddxiiopJYmFO2PU4qXV/ubbNdb9PQKSUWfPLH1b4nGlnGm28Lan8MHE9Bq/fprxe0qcq0dy/9ehppNRFtwfU+gWmmCK46dvhmjSStdF9DivqKMt0EzmfJV5ty9L9prbiQdvQjY1TU0XVhZOz6FWk1Znz9/p/S3mXTuRsTEkQfWRXzWpqVaNt/X8YOT+lMG4NJKgTGD71zKtPDZSVKxA/B5iP6FaKt1M1HJjzX6d8OFYqSRPl6TP6121Kk6M0nZ8PkTpygzTtyZ40C4wSQdM4659N60WuSylksq01wbTlfDJZACgSc53/AKmuHU1Z1W7sjc73Zu+EJ1hgSG2BG47xXNCtOi7wdrG8G7ndcG0oDM4+a+t0NV1KEZN3dsnWT11gUAoCPiL6opZjCjc9sxJ9KrOagrsHN885qxYrZeVI0tIDIQeqHv0O4j1rxNd2nBJwpu9+v8FJysaE8Lt0x+UCP5flXz/eGLeCG5bnFWUupVq5WP06L7BVWT/L1+a7tNWrSlsgrsqqbvgrcw+kbiGGtSv7X3DHUnoK7pSr08yTQcKi6lLmv0qlsHSyOAwHlOZK6sCZgHrWj1E4u7dyspVIO7ZsuB+reN4dQrsLyjH94CLkdtY323IJrohrd3JrDU+KOlt/XlllAuWLoPUDS4xtBkde4Fay1lJrKNFqYPJBd+u21NHDkrp8ssFzn7hnpHWs3rI3vch6mK4QT6r41lUWuETzTpIYsBGDIEQZ7kUeqk0lH+Sv9Q3m1zmuavxPEN/9w5YqcIAAq9DAGJ6Sa5KmrfDZhKrKTszC9ycFIj/f0rijrLSG1rJvfpzn1y04scQZ6I879Ar+vZuvXOTWpC392j81+UenR1Kn8FTk7jhb4mJ3E119m6m01FvDNakHa5O9yQdP/kP4dz/XpXuuV09v198mKVuTn+P5NcX+8tjWXYa0BHlGAGUk/hG/VsnfB8btHs+VaCmuV099fMtdPBqlTJgbYMgiN/8AevnJxnDEjKUUeLYFQ5sw7tEN62u0VpGbM5Uyqy9v6itIyzko10Oj5c3B6RKoXBKglVBYgSf5Zr6ClPROC3Wb81a/y+2TeMYJFDxFe4WQaRO3aMV8/q5xlNygrJ9CI23YOy4IQgFfU9lq2mSfn+51Mnr0CBQA1DdlcHMc3dr2q3cMISPKpgMoMwx3M7EbEV8jqu2a05WgrIlq2CoeEEBcwAAD1gDHvXk95dtsycLka2YEf1FQ5dSu1Ij8ETVt7G0GzkESGGxByPatKdeVN7ouwtYn/wC73UhS2oMTOoSTK7ei42716VLtXUbHfPr9LByaM+WcIvEXD4w1MEADbHBwexOdyOgrq0P/ANybVTolxhlUt3JtOI4XhrUghI1iFIBVH0wpgbf716c6WmoJ7rWbXyx16lnGKOO4zhy7lzGTmBA7fAr56ep3Nv8A0c7hm5nbs6SGEhhn5rOFdxafgTg3Cc+u6NOlOoLCRM7QOhFelLtaWzaopP8Ak0U8cGrW1XkSm2ZmT2/9qqmS2yvxnABwQd61pV3B3E6e4g5fzO7wkK1tblsbTMr6jIU57ivVoVKE572k5eZtS1dSK2z4O85Lzvh7qqEvi423mhXJ6grAg+gFe/TmmrXN+co2d+YxHyYxOeh/rtUzTcWkFycT/aIllOFa54jWXBGhkMF3GVRR1GJJGwBOc1x/0tNu9r/t8izbtY+WcP8AV/FoCBc1D/Gqk/8AlvWM+y9NJ3229DNpHWfS/OLnFI4dPtjzLsxM4joQBPzXj67Rw00k4vnoZzibnRHevPvcwZhbulhORkz8VeUdrsV5LfBTOPz71nIvT5O64T7B6ia+x7OjFaeLXXJ2MmrtIFAKA1PM+X6iWH6V8j2t2fVjUlWgvhfh0xkvZNeZUe3gAZxXiKzyhJdCtdtd6JoylFk1leFAly0xkENjp+Eevevf0un7PcFKc7vw4CijNza0lUUbkajBLDcMGrLXy0tOk6VFLdezfLtzdP7E2NZe4ac9tvT2ryIzwZyiVLykHBIP+xropVJRzF2K7bMkCE5YySZM9fWq1a0pzcpZZNsGY4cnYVm6iXJGy/AfhWFFVTKum0QPaOPz2+K1UkFHoLPDNGd6SqRvgOLZl4Zqt0Z2Z74ZpdF7MguKOomrJvlEwt1Oa+pOQtcAa0dJWSB79RGxxv6V7Oi18Y/DU69S0X3fHBrlfmxXw/EdlG2sh4jIywJH/Fem9dp2ruRrGtfg1vHci454Nwm4RtLExPQTtUx19DhMbyTgfo6+58+lF6ncgeg6/nWVbtSjBYyxuPoXKrFjhbQtWwxG5JiSTuTGP5V85qKs683ORDasZWwbhwDnoM1WNOTdoq7OaSB4S5r0qjk5/CwGN8kZrpjpKsnZxf0I2tcF48GbbackjrEbidulY6mn3VR030NIxaOs5epFtZ3r6rs2/wDTRudOepZrvAoBQCgMGtA9K5KmhoVOYoncys3AivCl/wCPve2p4+5pvXgR3eC2iufU9i1YWcM3IvFlZOWkTAMEk+07x85+TXPPs3Uyf6RZEicDVY9mVmrWJSijG/ysOVJ/CZ98EQfTM+4FdMey6qVirUXyZDlq9AKzn2VUaupFkoroP+ljpXnT7Orx/UnY0W3oZNw3pNXl2XUi707telheL5MRwfpUrszUt8Mi8DNuB9K6X2JXSvHJG6B4eVzvFdMP/H9S45ml9TN7PAf9pHpV/wD4/qLNuovoPg8Cte5HOxHzR9iapLDT+38lHGPQpPyZwQImZEjp1H8a5Z6HVQdnTfyyS4JoiucoYdDXLOFWH6oNfJhU/Agu8qcgiDnrEwe8fkamEpX/AEv6Mq6bC8uYY0n8qhud+H9Cqpu5CvBPLeWP2Z6mP3Z/SrOSSV/mTsLCcC6wUwZUneDEVenrHTd0ye6bN1w1ziDgadzOD1M98RXo6ftXWV21Shfn7/wX2W5LHC8sAMtk106Psean3mod/Ln6sjC4NjX0KSSsiBUgUAoBQCgFAKA8qEBUMCof6QRLvXlUf1GjM+ldkv0FT1a0pcIhmVbogVIFAKAUAoBQCgMe9Zf9vX8Ikq8X/X6V8z21+pe/A1gQpXlUeH6mjLvD7V9b2V/wfMwnyS16ZQUAo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QSERUUEBQTFRQTFxYYExgYFhcYFRkbGBwWGxUZFhQXGyYeGBojGRgYITIgJCcrLC0sFyAxNTAqNiYrLCkBCQoKDgwOGg8PGiwkHyQsLCwsKiwsLiwsLDQsKSwsLCwqLSwsLCwsNCwsKSwsLCwsLCwsLCwsLCwsLC8sLCwsLP/AABEIAOEA4QMBIgACEQEDEQH/xAAcAAEAAgMBAQEAAAAAAAAAAAAABQYDBAcCCAH/xABAEAACAQIEBAQDBgMHAgcAAAABAgADEQQSITEFBkFREyJhcTKBkQcUQqGxwVKC8BUjM1Oi0eEkkhZEYnKTsvH/xAAaAQEAAwEBAQAAAAAAAAAAAAAAAQIEAwUG/8QALBEAAgIBBAEBBwQDAAAAAAAAAAECEQMEEiExQSIFE1FxgaGxQmGR8RQVI//aAAwDAQACEQMRAD8A7jERAEREAREQBERAEREARK5xHmdzVajg6a1HQ2qO5K00O5AsLuQO2nrNHEffqvkq1kpL1NEFXPYZmJyj2sT3Gsna+yaLjEpeFxmKwpBzPiqJbzq1vGQH8VNtM4B/C3Q6HSxsXDuYaNdylNrVAMxRlKPa9r5WAJF+o0ihRJRESCBERAEREAREQBERAEREAREQBERAEREAREQBERAEREAxYrErTRnc2VFLMewAudB6Sp4jjuKrk+DahSINiVzVj66+Wn7WJ726SfO9W2EZf8x6Sb7ZnW5+l5D0G0t2JA76esuo2rLJcWZsHgclMU0Og+JmbzEkklifxMTck9zN6jjmVHR7GpTF1O+YDa1+u35SNx+CuuUNYixW+5Hv36iQXEOMPRKIbu7KSgUZnA7OupFyNL/KaNjkqOjqiyJxsGnTqmw0IfQXvsdP62kCvHFq4nCE1Ka1hXLfEq2o5SG8TXTNcAL1Nu0quPx2Sr4VelWqaB8lJwnh3ubi5sxB7kDoJM8tcKoV1Zqa03p7AsBmPUioDsR695DjjVxvkjbxfg62rXFxqDtP2cv/APEFPAVAuHr5v48OA9VBYdCoJpfp6S+8u8wU8bQWtROhJVh1Vl0ZT6gzLx4ZWUHEk4iIKCIiAIiIAiIgCIiAIiIAiIgCIiAIiIAiIgCIiAVrn6oBhlUnzvWpCmNLs2a5tfsgZv5Zo0KLrTNQKW2DAXLKP4gOvynvnR7YnDCp8BSsFP4fE8mUH1yB7fObeOq1TRRsNUVWIF72N9Nj297zrG1HjyXTpFc4rx6iq5yxOWwIyk9diNPy17SNw3E8PQascVnSrXKOihS7MCCACwFgBYC5NtZHY7EmvigcS4daB+Oy5C+vbqu9z3njmPH4fErTFJmNakyEMqtYLdblydGSwJ67abTrmbx47/b+i8YW0Y+IBcVXpvQDghStW4ItqMgv13bboPWWPC8rUVLM4srIQwVioPqcp1+cjsNxFKKtcDODcOASCDoDYagHfa22szYXH1sSjMHp00VrXVCAe7XqW09SLaT5jLlz6iaa4/c9GlCO1HjF8Kp4ajZGFMC+QBQL66C297n8zJ77MaBSpilHwHwmbt4hUh9O+UJ9BKfhKNGtpTrVKjUatALUIuqXqZDla2QtYt33Pedf4JwKnhUKUgfMxd2Y3ZmO5J+gsNAAAJr02nnCe6/mZ9RmuO0kIiJ6RgEREAREQBERAEREAREQBERAEREAREQBERAEREAi+Z8MHwtUGktXKpZVYX1XUMBvmG4sQdNDOM8dNM1Uw+GxGJenTCnEeIzLm8yDKosDlGbMe2gnZObMcaOBxVVfip0KrL2uqMRecMpPQFSgGqrsy1SCMxFQedixvdi+Uk/pNmmdc/AXzReuH8qrVwgQqAr5wpXoLWH7GUSkKoaq7C7NoCux8K9PYbghAfS/pNvF8z4pTVSizhKNgqIvxC2mVzc5iMxLD4QB3m7w9hX8A0GNLK1rAnMGZSFNvxAak+1+kw+0Ha2N+eTdgdSbNjifCiuEWstlIAPn+JS19Ba2xsbA6gS94TCIKSqFSzKuYAAKbjXT67yNrYOkmGNGowRcovUCg5bEEmxuR877yfoVFZVsUYECxX4Tp+Hpbb+rTzoRSOzk/JFVeGUqNBlpUQU87FF038zEEnQ6E6eks3Lxf7vTNVw7EXuCGFjqozDRiFIBbqReVjmrC1GoBaFV0es601AsuYtrY1LXUWBuRrppLdwvhyUKKUqShEpqFVRqAAO5395ux/ExZmvBtRETqcBERAEREAREQBERAEREAREQBERAEREAREQBIvi3MNOgcmtSqRdaSWNQ3vYnWyLp8TECfvMWMelh2amQrXVcxFwgYgFyPQG8g/uS0lYU18x+Jj8bta2Z33ZttT20sLS8I7mSlZGcWwFTEqGxBzFqtNWVSwppTZ7ZF2zbgMx3udhYCE5j5aXxqYTDs/mDXy+XKlvEXXQeUgesu+IYJQFwNBf3ZZuY+oCiNb4gD76aA/11lk3F0iWl0yhYGrhvFWlSU0T/AHt6ZUq4ayWax+IWBGYEjppaa3G+U3FvuhVSjF1DDyq3UowBtc6lTcE9JN8ycGWqgZTkqIQ1OoB5kYbEHcjoR1BmHgPGRXFm8lVPLWS+zDTy3GqncH1mTUYnH1x6NOGaktrIHFcz4yjSX71hnqm5u2HXQba3BIIPss1eC1VNNKjVKtJ6jMXKVCoBctYeHfKNrXy30nQmUEaDffofkR63lN5m4LSpq2JUmmFIauoF0bLbM4U7Nb3Bt0k6XJBSqS7Iz457bi7osXJlHNimXEvVrPTXxKDVD8N/KfKoAvroTrrOgzmVbBEt95p1ihVcq5dwb3Rweqm4up0IHpL1y1xY4nDU6rABiCKgGwdSVcD+YGaskNrtdGUk4iJyAiIgCIiAIiIAiIgCIiAIiIAiIgCIiAIiIBW+Y8Y71Rhqb5FamWrMLZ7E2RVvoAbNc2vYaW3mlwWrlY4dyWFIL4LsDcrb4GYnzstvi6i19Zm5hUJjKbkaVKRUnsUbS/f/ABD9J+LWykkgX2BtqBfp3miMfTaLxNlq6hRnYAXIYNsCPbbeeK+IvSIBF1Hlt1B2sRvMHhp4dR6xCKnmub3HfTc6dpUOMcyrSbPhqjGn+OkaN0IuLuHvdfQA7jS8mlYdFwpur0dSLm4Pf8v69pTaOEUYivSfSy06qMujAlSCUYajRBcWtrreaOA50XDBnrUqnhkAL4fmXPclVDmwZihXXfTXXWUzF8016mIbFK2Q3AVLggItrIe/cne5M6Qg8lxicZzUTsOEwmJFhSq0nuzKPFUqdBdfMtwSV9BtK5zolf7nUNZqKK6iwp5izsXCqpd9lOuwvNzlHnqhURRUZadS9OyOwW51D5GbQi3/AOSB534t4zUqFNlIpsalbKQQAlyik6i+Zg3TQTNDD/0prkvLM9jd8EdwHmlqWBVTlY03NNkv5zTDeUIOrLf6AzsnIqIMEhpsGDl3JAsuZ2LNlvuLk69ZyfkLlWnVwpq1gT4j1GFmYEC5AIAOjaaEay/8oYoUWbBvfwnuKJufKSPMnopALKb7kjtK5c8ZZHBfFkxxy2KRdqVZWF1IYdwQR66ie5S+FoOHOtLXw2IVhYBSCQtOso6W8q1AOpDW1Jl0lSBERAEREAREQBERAEREAREQBERAEREAREQDU4nwxK6ZXuLaqw0ZTtdT8/Yg2MpNM18HU8OtVDG7eGKioq1FGxpvYAP3Q67kaAToMx1qCuCrqGU7ggEfQy8ZtfIlOih1scHuFNtybk5h2senp6yB5L5ao1KbNUPiuXYMSLFWRmuLjVgTY9jYETorcnYMm/3el9LD/t2kJzRjqWExuGN1X73mpOLgf4a3pPboAbof/esZcjkqRZyUmmzxzJy0tfDPSsNblfRh8J9P+Z89E5GdG/Cx0PpodPTb5T6jNQW9ba9/n9Jybnj7OXasa+ETOKlzVS9iG7rcdbXt39zGizLFN7nSZXUYnkgmlyivcm4dWIL3boR029rbGeMeop5zmQ2VgMgsl9bWXYEbe884PhuLwzAjD1r9QUv7jMuh0JkbxZKz6NSqJ5ja6OBqRmubWuT1nsPUY2rTX8nnPDO+UzpfLGGq4PD4VKpvTr0w1M22Y3Z6ZPs2YX9e02eZONUKIQ1GKlhYZQSRbUG40XKbG5sNvSTo4jh62Ap0Tnqk0aQC01JZWVRY5zZUYNbdukisLwfEUatPEuylvDenUpqniKoYq2a1wxa6a22voCJ8zOCc7s9vHJ7ao2sdzB/aGEKLTRqgW4bxqanMAQcq6k5hcZfUi4mzw/mPE06Q8SpQJRPhdHV3GwJctYm+h09es8YhkcXOEwtQ9b0KinbXWooA37zSweKpmstIYLh6E5rnOjZcovdlC6DpvuRoZf1tdldkb6M3E/tOeg6aYatTKZqgWoVrKf4QhuGbcAA62Mv+ExIqU0qL8LqGHsRcSlcVrKlGofGorkRjkwtJb3toDUOYj3AEtnAsB4GGo0v8qmif9qgTrC65OeRJdG/ERLnIREQBERAEREAREQBERAEREAREQBKzzNz7QwZ8PWpW/wAtdxfbMen6yQ5q4190wlWvuUU5B3c6IPmxE45wdgL1KpV3e9SoxuSS/wAIU62vqfRQAJpwYfecvo4ZcuxcFjxvPWOq/AVw6dTlQm382bXfe3tOf82cQqYiuSar1CgvnY63/wDSFsFA7DTYyz8Rbw8O7kXJBIBHQXsMp/SVzA8LaoNfKStz7dB+89LDjxptJdeTHvk6lJlw5Q+0ukyCninyVlsLtoGt1vte39aS80eYqJHx0z6hwPrb9ZwPi2FWkwACk65r6jf17T19yvSzU0CBRcsNBsTb2/2mSfs+EpOnRrjqnFK0fQD8ToWuWFtPxL/vNWrxbCr8TUvm6zhRwn/SJUN89RwF12ANrj1JtvNPDW8RVsSWYKcxvuQv1/4mb/X89nb/AC3XB3cc1YW9lqUdbbMD+9jMv9oqRdDcHaxv2+ntOTY+mqNkZQUJA1UXNraj0uDNP7mV1ps6bHyOVtt0Btvp851l7KtcS+xSHtH4x+50jmbjVKhQy4gVHSrdD5EdLsdjnGW/oZU+Ac4UaeLpqiDDUPNmNQKUIZSEDJTsFXMb36WsRrIBuaK6t4bVTUpsCGFVVcEbajS9vrMPFcIpyOgK2XJb02vYDv8ArIxaBJVL8k5NY3JV0dqwfi42sip4RwaMHqOqMoqFTdEQk6jNYkjSwt1l2nJfsq+0DLlwOLbX/wAvUNrWNrUmN/iuTY9hbffrUzzxvG9rLqe/kREShIiIgCIiAIiIAiIgCIiAIiIAiIgHN/tex5Jw+HB8rFqj23NsqoP9TH5CU7DN/eIulnLG3Xeyj5KoEn+ev77i6JcWprSHoDcub/lKrxXh+J8YqiFbF2BuABc2U3voLk9PltPY01Rxo83N65tFixGWvWC7pRGawPluPhv1vf8ASecVVABtpbRR7d5JDhn3XDZahvXe7Oba9NL9gLD5SsNXzBSSfO2l+1/pt+svgVqzlkdcFZ4tQz1XGul/p2tvM/EKuTBAC+Y39T5rDf1P6Tf5gRVqlRoWKg+5Fzr7SNr4JqrJTGo8SmPqwv8AlOsXui2WfaTJbjOEFMYajp5KSH5tff6fSRvCKGfF3GopZdel/wCv1El+JDxMXXYfDRUqP5BlGnuZm5Mwv90ajWu7sfkB27Wt22lukit9tHvjeEzJnH4bX9N/1kZh642OvVT6bMPXS0s+Jw4eg4P1/T6fvKLh8Xm3OoP67j5G0suvkc0YeKYT+9U6WJtvvfp+V/eS9DCK2HK21Q/6Tbp2mHiGBzIHB281/bode4EnODcPzqxUbgj6a/PSS1XJe7RUa1EqQ2t0I1HQDY/I/wBdu3/Znzj97omjVYePRAzd2U/C37TltDDqKrU3329wdiP0tM1CtV4fXStTuTT3G2en+JTOGpwe9jx34OuHNtfJ9AxNThXE0xFGnWpG6VUV19iJtzwT0xERAEREAREQBERAEREAREQBERAOOc+YNqGOq1axslbzU272RAAG2BBXY/LfSM4LzYQl3VXZSCpIDEXPnNz/AFpO34zBpVQpURXUjZgCPznz3xnDfd8U1HTOq/3iXGmrAWvvoQdOna89LT54yShMxZcLTcom/wAU5ratWsxP4uo9cot9PymrQrE1UB2GW/yuT+0ruIYqwsbXJt3Fzsbib4xZChjYMDlYnbY+uunT1nWLcZNFHFNIyhWxGIG5sGc+7EhfnYSw8HwQSqxOop5TrrcjXUe4mHkjAgKXtYMb3PY6Lv2Gv1+e658zBb3quLnsBa9hudLfWaIKo7DNOXqbIvH0yuFrORlbFVdAOxa4IBHa0luF08mGUkAC5sALDY39zrNTjr5/CVbFixCDuSbD8zLDxfDZSlIfgGtv9WvSW8pEN8cGTDYO9L31H12+en0nJ8bQaliaiEElXcAD57e87ZwuiDS9Rb97/UH85zb7ROGZcUWH41Wp6dVIN9Pw/wBXkY53NxLqNKz8wNUrSubkIQW7ZTv/AF6+8sPJ2JBqhO4AH00OnW2kiuBUPEpFDf4GA91uQT9R16TW4RijRqodbo1j7X0nZrdFxOadOyR534Z4NTxUBuDc9utzp2/2kpwzDpjMKCvxjUW39Ne0nebuH+NRzKL3W/vcX/f8pQ+SeJ/d67UTe34b2Bsd/mD+nrOMJOeO12i0o7ZE3yRzIeG4k4bEZvu1ZyEJ2pVNO50RtNtj7mdhBnL+aeX6eKpXAF2Gh9DJL7NeZqp/6PF5vFpgmk5/Gg6e4Fv06Tz9VjUl72P1RuwZP0Mv8RE881iIiAIiIAiIgCIiAIiIAiIgGlxviQw+HrVmvalTd9Bc+UE7dZ8uVKDVr1qpJq1CXdr6ksb6EdOg9hPqXivD1r0KtF/hqo6N7MCD+s+bnwz4ao+FxKlXpErtbN/C633VgLgyk7N2jUXJqRA4nDkixqP89de4O/5zQpYRmqKgLG5s2+3Xf0vLJiuHHUqCR3t72/eeOCYZFxBLEBgugszaaljZAdLAXPSdsDc5qLZbWQhixSklydB4MoWiqKP4fp2ExkZGJc2Kqco9deo76TS4Px6kuodWe97XAN+9m3Fpjr4lqrFtdRYdRpf9wPyn0UIWz5CTrsy8tIa2PpDcURnf0C7W/m/SXHH4YGqDfU+3pb2H7mUXlvminhKlZTRrVKjhbZMmircn4mBPU6dJI4znoLSGJGFq5KmiF2QfDfUhSSoOX5/nM+Wfrb+hojjbiqL5y9TGQkCw/LqNvrK59pHCiUpVABpdW9jY/wD2DfUyJ5f+1CtSw7Vfu+H8PMb3xFqjEAMcqW2s2lvWZcZ9o1HiNLwTRq0nBDLsynUXF73B17CZouSzXXFmh46xmtwJfDyHuAf2YfT9JHcbwwWs5Hwt5gdv0k7hsM3hDQ+RibDsRmt+v0E1uIYEuFYi4VmG3TS9ranpPSUknuMa54Lly1jvHwKfxKCjX3021+v1lE5q4A6YlK1MXGtzcXFh1112/wCJNcrYs0S1OjSqVw2ZtARSTTUPUYa+ZbWQMdekkf7BxGKqIajCw+NKJCqA17Z6urdL3HQ6TzXnjhyS2mxYpTSspHHuf3o4cYemVWqQSXJF1BJv7nTT3vJv7PeU6lTiH3hfF+70Guru7nOcuy5zdhc3zbfWdJ5c5Up4ZCMlMljc2UWB1N7kXY66sd7SeAmXJqd6aqrNMMKghERMp2EREAREQBERAEREAREQBERAMGOrlKTuouVVmA7kAkCfJXFOJ1MZVNatUJq1GvfU2vqFXsBewE+u2FxrOG84fYriKdVqnDstWk5LGm5AqISb5VOgZO3UeshnfBKMZeo5vSqYlRdKhI0tpMdDG1abioR51J10vqCNbbizEfOWStwTG0P8fBYhQN7LnB9il7zUxFa2r0aydfNQcC3vb+rysZuLtHouGPIqbsycC5qWhSZKmGWoXJOYkgAWAVD5b2G+Ybk2kvieIYEu3g1KlG3hgFQXU3FycgJBN9DsPP6GVleNU77J6XU3mOrxWn2sDv8Aw9frLxz5Iu02Z56TFLstnEeCFqY8Q0BUawUl2p1LkZl0AObvobaHWbPEeGp4FLDmqjtSymmLU2D/AB5lNRWPh6uGGbTykH0582JpE99Owtb0B/SZFoF7GnSqN1BSmxt0t5RvedJajJNrc/wZ1oscFxIsSYGqjlalKoGzBLBM4Bu3lDKCGuQ23aS2HZgwbwX/APidQd7AWS17j9ZDcM4JxZiHp0MYbFWXMpUEqPKTnIvvLzy9y7xts4qJRRKhFzUcKyEXIZMgbYm1uouOt5qWvmlVIxz0UO9x+YfGVlLK1HEIUXM1qYI0AF738tgfcX21mbGUKrBWqIaSm4RFN2qgfEGqL5aQym+Zb9t5PYTBVHzriXJqr5aoBsDpowNrsrKRvv8AKVP7QeWcSgXEYJnWoDkcL1LEZTY6AEnU+ovtecZ6vJPjhFI6eEeSx8FthylOuhpUl2qDxKiODbMDTGlPNbsRpe4vOg8PxVKogNBkZPwlCCthppb2t8p81Vud+KYayYhqiWJVvEokEHrZ7AH9J64BiMZiKwbhrVfHzXd1JCkk6ZwPIAB3FrTN0aD6diYsKGyL4li+UZyNs1vNb0vMskgREQBERAEREAREQBERAEREAREQBPy0/YgCfhE/YgGP7uv8K/QT9NBf4V+gnuIJtmPwF/hX6Cewg7CfsQQIiIBWOZK9KniaBJXPUDqwvqUUXDW62aw/nm+MMlRCLK6kWI3BB3HqD2nMftww70MVh8aqsQqZA1zkpur5hnFrFXBK2PYW6Sf5G+0LD16dy6JlXNVVn0pWGtyd10Pmt9LSrRKLRgnbD2pV/PRJtSqNqUvotOoTuOgfrsddTN0qIX4VUewAlc/tStjKQOEpItJ8ys2JR1JGwK0LAsD0JI29Z5wfFnwPh0ce4ZHstLEAZUzEnLSqAsSptYBjoba67ymC0xESSBERAEREAREQBERAEREAREQBERAEREAREQBERAEREAREQDy6AixAIO4OolC53+yXD4pDUwiph8UpBV1GVGsQbVFXe4G/TSX+IBwJOIcdwjinUXGsBoSlJsQLDYq6oyn01B7gaSR4njcVicPkxn9qVFI1opw+otyL2DO1Ox6dZ2yJFApX2TV8UcEVxiVk8NylHxlZahphVy5gwDaG4uRraXWIkgREQBERAEREAREQBERAEREAREQBERAEREAREQBERAEREAREQBERAEREA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CEAAkGBhQSERUUEBQTFRQTFxYYExgYFhcYFRkbGBwWGxUZFhQXGyYeGBojGRgYITIgJCcrLC0sFyAxNTAqNiYrLCkBCQoKDgwOGg8PGiwkHyQsLCwsKiwsLiwsLDQsKSwsLCwqLSwsLCwsNCwsKSwsLCwsLCwsLCwsLCwsLC8sLCwsLP/AABEIAOEA4QMBIgACEQEDEQH/xAAcAAEAAgMBAQEAAAAAAAAAAAAABQYDBAcCCAH/xABAEAACAQIEBAQDBgMHAgcAAAABAgADEQQSITEFBkFREyJhcTKBkQcUQqGxwVKC8BUjM1Oi0eEkkhZEYnKTsvH/xAAaAQEAAwEBAQAAAAAAAAAAAAAAAQIEAwUG/8QALBEAAgIBBAEBBwQDAAAAAAAAAAECEQMEEiExQSIFE1FxgaGxQmGR8RQVI//aAAwDAQACEQMRAD8A7jERAEREAREQBERAEREARK5xHmdzVajg6a1HQ2qO5K00O5AsLuQO2nrNHEffqvkq1kpL1NEFXPYZmJyj2sT3Gsna+yaLjEpeFxmKwpBzPiqJbzq1vGQH8VNtM4B/C3Q6HSxsXDuYaNdylNrVAMxRlKPa9r5WAJF+o0ihRJRESCBERAEREAREQBERAEREAREQBERAEREAREQBERAEREAxYrErTRnc2VFLMewAudB6Sp4jjuKrk+DahSINiVzVj66+Wn7WJ726SfO9W2EZf8x6Sb7ZnW5+l5D0G0t2JA76esuo2rLJcWZsHgclMU0Og+JmbzEkklifxMTck9zN6jjmVHR7GpTF1O+YDa1+u35SNx+CuuUNYixW+5Hv36iQXEOMPRKIbu7KSgUZnA7OupFyNL/KaNjkqOjqiyJxsGnTqmw0IfQXvsdP62kCvHFq4nCE1Ka1hXLfEq2o5SG8TXTNcAL1Nu0quPx2Sr4VelWqaB8lJwnh3ubi5sxB7kDoJM8tcKoV1Zqa03p7AsBmPUioDsR695DjjVxvkjbxfg62rXFxqDtP2cv/APEFPAVAuHr5v48OA9VBYdCoJpfp6S+8u8wU8bQWtROhJVh1Vl0ZT6gzLx4ZWUHEk4iIKCIiAIiIAiIgCIiAIiIAiIgCIiAIiIAiIgCIiAVrn6oBhlUnzvWpCmNLs2a5tfsgZv5Zo0KLrTNQKW2DAXLKP4gOvynvnR7YnDCp8BSsFP4fE8mUH1yB7fObeOq1TRRsNUVWIF72N9Nj297zrG1HjyXTpFc4rx6iq5yxOWwIyk9diNPy17SNw3E8PQascVnSrXKOihS7MCCACwFgBYC5NtZHY7EmvigcS4daB+Oy5C+vbqu9z3njmPH4fErTFJmNakyEMqtYLdblydGSwJ67abTrmbx47/b+i8YW0Y+IBcVXpvQDghStW4ItqMgv13bboPWWPC8rUVLM4srIQwVioPqcp1+cjsNxFKKtcDODcOASCDoDYagHfa22szYXH1sSjMHp00VrXVCAe7XqW09SLaT5jLlz6iaa4/c9GlCO1HjF8Kp4ajZGFMC+QBQL66C297n8zJ77MaBSpilHwHwmbt4hUh9O+UJ9BKfhKNGtpTrVKjUatALUIuqXqZDla2QtYt33Pedf4JwKnhUKUgfMxd2Y3ZmO5J+gsNAAAJr02nnCe6/mZ9RmuO0kIiJ6RgEREAREQBERAEREAREQBERAEREAREQBERAEREAi+Z8MHwtUGktXKpZVYX1XUMBvmG4sQdNDOM8dNM1Uw+GxGJenTCnEeIzLm8yDKosDlGbMe2gnZObMcaOBxVVfip0KrL2uqMRecMpPQFSgGqrsy1SCMxFQedixvdi+Uk/pNmmdc/AXzReuH8qrVwgQqAr5wpXoLWH7GUSkKoaq7C7NoCux8K9PYbghAfS/pNvF8z4pTVSizhKNgqIvxC2mVzc5iMxLD4QB3m7w9hX8A0GNLK1rAnMGZSFNvxAak+1+kw+0Ha2N+eTdgdSbNjifCiuEWstlIAPn+JS19Ba2xsbA6gS94TCIKSqFSzKuYAAKbjXT67yNrYOkmGNGowRcovUCg5bEEmxuR877yfoVFZVsUYECxX4Tp+Hpbb+rTzoRSOzk/JFVeGUqNBlpUQU87FF038zEEnQ6E6eks3Lxf7vTNVw7EXuCGFjqozDRiFIBbqReVjmrC1GoBaFV0es601AsuYtrY1LXUWBuRrppLdwvhyUKKUqShEpqFVRqAAO5395ux/ExZmvBtRETqcBERAEREAREQBERAEREAREQBERAEREAREQBIvi3MNOgcmtSqRdaSWNQ3vYnWyLp8TECfvMWMelh2amQrXVcxFwgYgFyPQG8g/uS0lYU18x+Jj8bta2Z33ZttT20sLS8I7mSlZGcWwFTEqGxBzFqtNWVSwppTZ7ZF2zbgMx3udhYCE5j5aXxqYTDs/mDXy+XKlvEXXQeUgesu+IYJQFwNBf3ZZuY+oCiNb4gD76aA/11lk3F0iWl0yhYGrhvFWlSU0T/AHt6ZUq4ayWax+IWBGYEjppaa3G+U3FvuhVSjF1DDyq3UowBtc6lTcE9JN8ycGWqgZTkqIQ1OoB5kYbEHcjoR1BmHgPGRXFm8lVPLWS+zDTy3GqncH1mTUYnH1x6NOGaktrIHFcz4yjSX71hnqm5u2HXQba3BIIPss1eC1VNNKjVKtJ6jMXKVCoBctYeHfKNrXy30nQmUEaDffofkR63lN5m4LSpq2JUmmFIauoF0bLbM4U7Nb3Bt0k6XJBSqS7Iz457bi7osXJlHNimXEvVrPTXxKDVD8N/KfKoAvroTrrOgzmVbBEt95p1ihVcq5dwb3Rweqm4up0IHpL1y1xY4nDU6rABiCKgGwdSVcD+YGaskNrtdGUk4iJyAiIgCIiAIiIAiIgCIiAIiIAiIgCIiAIiIBW+Y8Y71Rhqb5FamWrMLZ7E2RVvoAbNc2vYaW3mlwWrlY4dyWFIL4LsDcrb4GYnzstvi6i19Zm5hUJjKbkaVKRUnsUbS/f/ABD9J+LWykkgX2BtqBfp3miMfTaLxNlq6hRnYAXIYNsCPbbeeK+IvSIBF1Hlt1B2sRvMHhp4dR6xCKnmub3HfTc6dpUOMcyrSbPhqjGn+OkaN0IuLuHvdfQA7jS8mlYdFwpur0dSLm4Pf8v69pTaOEUYivSfSy06qMujAlSCUYajRBcWtrreaOA50XDBnrUqnhkAL4fmXPclVDmwZihXXfTXXWUzF8016mIbFK2Q3AVLggItrIe/cne5M6Qg8lxicZzUTsOEwmJFhSq0nuzKPFUqdBdfMtwSV9BtK5zolf7nUNZqKK6iwp5izsXCqpd9lOuwvNzlHnqhURRUZadS9OyOwW51D5GbQi3/AOSB534t4zUqFNlIpsalbKQQAlyik6i+Zg3TQTNDD/0prkvLM9jd8EdwHmlqWBVTlY03NNkv5zTDeUIOrLf6AzsnIqIMEhpsGDl3JAsuZ2LNlvuLk69ZyfkLlWnVwpq1gT4j1GFmYEC5AIAOjaaEay/8oYoUWbBvfwnuKJufKSPMnopALKb7kjtK5c8ZZHBfFkxxy2KRdqVZWF1IYdwQR66ie5S+FoOHOtLXw2IVhYBSCQtOso6W8q1AOpDW1Jl0lSBERAEREAREQBERAEREAREQBERAEREAREQDU4nwxK6ZXuLaqw0ZTtdT8/Yg2MpNM18HU8OtVDG7eGKioq1FGxpvYAP3Q67kaAToMx1qCuCrqGU7ggEfQy8ZtfIlOih1scHuFNtybk5h2senp6yB5L5ao1KbNUPiuXYMSLFWRmuLjVgTY9jYETorcnYMm/3el9LD/t2kJzRjqWExuGN1X73mpOLgf4a3pPboAbof/esZcjkqRZyUmmzxzJy0tfDPSsNblfRh8J9P+Z89E5GdG/Cx0PpodPTb5T6jNQW9ba9/n9Jybnj7OXasa+ETOKlzVS9iG7rcdbXt39zGizLFN7nSZXUYnkgmlyivcm4dWIL3boR029rbGeMeop5zmQ2VgMgsl9bWXYEbe884PhuLwzAjD1r9QUv7jMuh0JkbxZKz6NSqJ5ja6OBqRmubWuT1nsPUY2rTX8nnPDO+UzpfLGGq4PD4VKpvTr0w1M22Y3Z6ZPs2YX9e02eZONUKIQ1GKlhYZQSRbUG40XKbG5sNvSTo4jh62Ap0Tnqk0aQC01JZWVRY5zZUYNbdukisLwfEUatPEuylvDenUpqniKoYq2a1wxa6a22voCJ8zOCc7s9vHJ7ao2sdzB/aGEKLTRqgW4bxqanMAQcq6k5hcZfUi4mzw/mPE06Q8SpQJRPhdHV3GwJctYm+h09es8YhkcXOEwtQ9b0KinbXWooA37zSweKpmstIYLh6E5rnOjZcovdlC6DpvuRoZf1tdldkb6M3E/tOeg6aYatTKZqgWoVrKf4QhuGbcAA62Mv+ExIqU0qL8LqGHsRcSlcVrKlGofGorkRjkwtJb3toDUOYj3AEtnAsB4GGo0v8qmif9qgTrC65OeRJdG/ERLnIREQBERAEREAREQBERAEREAREQBKzzNz7QwZ8PWpW/wAtdxfbMen6yQ5q4190wlWvuUU5B3c6IPmxE45wdgL1KpV3e9SoxuSS/wAIU62vqfRQAJpwYfecvo4ZcuxcFjxvPWOq/AVw6dTlQm382bXfe3tOf82cQqYiuSar1CgvnY63/wDSFsFA7DTYyz8Rbw8O7kXJBIBHQXsMp/SVzA8LaoNfKStz7dB+89LDjxptJdeTHvk6lJlw5Q+0ukyCninyVlsLtoGt1vte39aS80eYqJHx0z6hwPrb9ZwPi2FWkwACk65r6jf17T19yvSzU0CBRcsNBsTb2/2mSfs+EpOnRrjqnFK0fQD8ToWuWFtPxL/vNWrxbCr8TUvm6zhRwn/SJUN89RwF12ANrj1JtvNPDW8RVsSWYKcxvuQv1/4mb/X89nb/AC3XB3cc1YW9lqUdbbMD+9jMv9oqRdDcHaxv2+ntOTY+mqNkZQUJA1UXNraj0uDNP7mV1ps6bHyOVtt0Btvp851l7KtcS+xSHtH4x+50jmbjVKhQy4gVHSrdD5EdLsdjnGW/oZU+Ac4UaeLpqiDDUPNmNQKUIZSEDJTsFXMb36WsRrIBuaK6t4bVTUpsCGFVVcEbajS9vrMPFcIpyOgK2XJb02vYDv8ArIxaBJVL8k5NY3JV0dqwfi42sip4RwaMHqOqMoqFTdEQk6jNYkjSwt1l2nJfsq+0DLlwOLbX/wAvUNrWNrUmN/iuTY9hbffrUzzxvG9rLqe/kREShIiIgCIiAIiIAiIgCIiAIiIAiIgHN/tex5Jw+HB8rFqj23NsqoP9TH5CU7DN/eIulnLG3Xeyj5KoEn+ev77i6JcWprSHoDcub/lKrxXh+J8YqiFbF2BuABc2U3voLk9PltPY01Rxo83N65tFixGWvWC7pRGawPluPhv1vf8ASecVVABtpbRR7d5JDhn3XDZahvXe7Oba9NL9gLD5SsNXzBSSfO2l+1/pt+svgVqzlkdcFZ4tQz1XGul/p2tvM/EKuTBAC+Y39T5rDf1P6Tf5gRVqlRoWKg+5Fzr7SNr4JqrJTGo8SmPqwv8AlOsXui2WfaTJbjOEFMYajp5KSH5tff6fSRvCKGfF3GopZdel/wCv1El+JDxMXXYfDRUqP5BlGnuZm5Mwv90ajWu7sfkB27Wt22lukit9tHvjeEzJnH4bX9N/1kZh642OvVT6bMPXS0s+Jw4eg4P1/T6fvKLh8Xm3OoP67j5G0suvkc0YeKYT+9U6WJtvvfp+V/eS9DCK2HK21Q/6Tbp2mHiGBzIHB281/bode4EnODcPzqxUbgj6a/PSS1XJe7RUa1EqQ2t0I1HQDY/I/wBdu3/Znzj97omjVYePRAzd2U/C37TltDDqKrU3329wdiP0tM1CtV4fXStTuTT3G2en+JTOGpwe9jx34OuHNtfJ9AxNThXE0xFGnWpG6VUV19iJtzwT0xERAEREAREQBERAEREAREQBERAOOc+YNqGOq1axslbzU272RAAG2BBXY/LfSM4LzYQl3VXZSCpIDEXPnNz/AFpO34zBpVQpURXUjZgCPznz3xnDfd8U1HTOq/3iXGmrAWvvoQdOna89LT54yShMxZcLTcom/wAU5ratWsxP4uo9cot9PymrQrE1UB2GW/yuT+0ruIYqwsbXJt3Fzsbib4xZChjYMDlYnbY+uunT1nWLcZNFHFNIyhWxGIG5sGc+7EhfnYSw8HwQSqxOop5TrrcjXUe4mHkjAgKXtYMb3PY6Lv2Gv1+e658zBb3quLnsBa9hudLfWaIKo7DNOXqbIvH0yuFrORlbFVdAOxa4IBHa0luF08mGUkAC5sALDY39zrNTjr5/CVbFixCDuSbD8zLDxfDZSlIfgGtv9WvSW8pEN8cGTDYO9L31H12+en0nJ8bQaliaiEElXcAD57e87ZwuiDS9Rb97/UH85zb7ROGZcUWH41Wp6dVIN9Pw/wBXkY53NxLqNKz8wNUrSubkIQW7ZTv/AF6+8sPJ2JBqhO4AH00OnW2kiuBUPEpFDf4GA91uQT9R16TW4RijRqodbo1j7X0nZrdFxOadOyR534Z4NTxUBuDc9utzp2/2kpwzDpjMKCvxjUW39Ne0nebuH+NRzKL3W/vcX/f8pQ+SeJ/d67UTe34b2Bsd/mD+nrOMJOeO12i0o7ZE3yRzIeG4k4bEZvu1ZyEJ2pVNO50RtNtj7mdhBnL+aeX6eKpXAF2Gh9DJL7NeZqp/6PF5vFpgmk5/Gg6e4Fv06Tz9VjUl72P1RuwZP0Mv8RE881iIiAIiIAiIgCIiAIiIAiIgGlxviQw+HrVmvalTd9Bc+UE7dZ8uVKDVr1qpJq1CXdr6ksb6EdOg9hPqXivD1r0KtF/hqo6N7MCD+s+bnwz4ao+FxKlXpErtbN/C633VgLgyk7N2jUXJqRA4nDkixqP89de4O/5zQpYRmqKgLG5s2+3Xf0vLJiuHHUqCR3t72/eeOCYZFxBLEBgugszaaljZAdLAXPSdsDc5qLZbWQhixSklydB4MoWiqKP4fp2ExkZGJc2Kqco9deo76TS4Px6kuodWe97XAN+9m3Fpjr4lqrFtdRYdRpf9wPyn0UIWz5CTrsy8tIa2PpDcURnf0C7W/m/SXHH4YGqDfU+3pb2H7mUXlvminhKlZTRrVKjhbZMmircn4mBPU6dJI4znoLSGJGFq5KmiF2QfDfUhSSoOX5/nM+Wfrb+hojjbiqL5y9TGQkCw/LqNvrK59pHCiUpVABpdW9jY/wD2DfUyJ5f+1CtSw7Vfu+H8PMb3xFqjEAMcqW2s2lvWZcZ9o1HiNLwTRq0nBDLsynUXF73B17CZouSzXXFmh46xmtwJfDyHuAf2YfT9JHcbwwWs5Hwt5gdv0k7hsM3hDQ+RibDsRmt+v0E1uIYEuFYi4VmG3TS9ranpPSUknuMa54Lly1jvHwKfxKCjX3021+v1lE5q4A6YlK1MXGtzcXFh1112/wCJNcrYs0S1OjSqVw2ZtARSTTUPUYa+ZbWQMdekkf7BxGKqIajCw+NKJCqA17Z6urdL3HQ6TzXnjhyS2mxYpTSspHHuf3o4cYemVWqQSXJF1BJv7nTT3vJv7PeU6lTiH3hfF+70Guru7nOcuy5zdhc3zbfWdJ5c5Up4ZCMlMljc2UWB1N7kXY66sd7SeAmXJqd6aqrNMMKghERMp2EREAREQBERAEREAREQBERAMGOrlKTuouVVmA7kAkCfJXFOJ1MZVNatUJq1GvfU2vqFXsBewE+u2FxrOG84fYriKdVqnDstWk5LGm5AqISb5VOgZO3UeshnfBKMZeo5vSqYlRdKhI0tpMdDG1abioR51J10vqCNbbizEfOWStwTG0P8fBYhQN7LnB9il7zUxFa2r0aydfNQcC3vb+rysZuLtHouGPIqbsycC5qWhSZKmGWoXJOYkgAWAVD5b2G+Ybk2kvieIYEu3g1KlG3hgFQXU3FycgJBN9DsPP6GVleNU77J6XU3mOrxWn2sDv8Aw9frLxz5Iu02Z56TFLstnEeCFqY8Q0BUawUl2p1LkZl0AObvobaHWbPEeGp4FLDmqjtSymmLU2D/AB5lNRWPh6uGGbTykH0582JpE99Owtb0B/SZFoF7GnSqN1BSmxt0t5RvedJajJNrc/wZ1oscFxIsSYGqjlalKoGzBLBM4Bu3lDKCGuQ23aS2HZgwbwX/APidQd7AWS17j9ZDcM4JxZiHp0MYbFWXMpUEqPKTnIvvLzy9y7xts4qJRRKhFzUcKyEXIZMgbYm1uouOt5qWvmlVIxz0UO9x+YfGVlLK1HEIUXM1qYI0AF738tgfcX21mbGUKrBWqIaSm4RFN2qgfEGqL5aQym+Zb9t5PYTBVHzriXJqr5aoBsDpowNrsrKRvv8AKVP7QeWcSgXEYJnWoDkcL1LEZTY6AEnU+ovtecZ6vJPjhFI6eEeSx8FthylOuhpUl2qDxKiODbMDTGlPNbsRpe4vOg8PxVKogNBkZPwlCCthppb2t8p81Vud+KYayYhqiWJVvEokEHrZ7AH9J64BiMZiKwbhrVfHzXd1JCkk6ZwPIAB3FrTN0aD6diYsKGyL4li+UZyNs1vNb0vMskgREQBERAEREAREQBERAEREAREQBPy0/YgCfhE/YgGP7uv8K/QT9NBf4V+gnuIJtmPwF/hX6Cewg7CfsQQIiIBWOZK9KniaBJXPUDqwvqUUXDW62aw/nm+MMlRCLK6kWI3BB3HqD2nMftww70MVh8aqsQqZA1zkpur5hnFrFXBK2PYW6Sf5G+0LD16dy6JlXNVVn0pWGtyd10Pmt9LSrRKLRgnbD2pV/PRJtSqNqUvotOoTuOgfrsddTN0qIX4VUewAlc/tStjKQOEpItJ8ys2JR1JGwK0LAsD0JI29Z5wfFnwPh0ce4ZHstLEAZUzEnLSqAsSptYBjoba67ymC0xESSBERAEREAREQBERAEREAREQBERAEREAREQBERAEREAREQDy6AixAIO4OolC53+yXD4pDUwiph8UpBV1GVGsQbVFXe4G/TSX+IBwJOIcdwjinUXGsBoSlJsQLDYq6oyn01B7gaSR4njcVicPkxn9qVFI1opw+otyL2DO1Ox6dZ2yJFApX2TV8UcEVxiVk8NylHxlZahphVy5gwDaG4uRraXWIkgREQBERAEREAREQBERAEREAREQBERAEREAREQBERAEREAREQBERAEREA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QSERUUEBQTFRQTFxYYExgYFhcYFRkbGBwWGxUZFhQXGyYeGBojGRgYITIgJCcrLC0sFyAxNTAqNiYrLCkBCQoKDgwOGg8PGiwkHyQsLCwsKiwsLiwsLDQsKSwsLCwqLSwsLCwsNCwsKSwsLCwsLCwsLCwsLCwsLC8sLCwsLP/AABEIAOEA4QMBIgACEQEDEQH/xAAcAAEAAgMBAQEAAAAAAAAAAAAABQYDBAcCCAH/xABAEAACAQIEBAQDBgMHAgcAAAABAgADEQQSITEFBkFREyJhcTKBkQcUQqGxwVKC8BUjM1Oi0eEkkhZEYnKTsvH/xAAaAQEAAwEBAQAAAAAAAAAAAAAAAQIEAwUG/8QALBEAAgIBBAEBBwQDAAAAAAAAAAECEQMEEiExQSIFE1FxgaGxQmGR8RQVI//aAAwDAQACEQMRAD8A7jERAEREAREQBERAEREARK5xHmdzVajg6a1HQ2qO5K00O5AsLuQO2nrNHEffqvkq1kpL1NEFXPYZmJyj2sT3Gsna+yaLjEpeFxmKwpBzPiqJbzq1vGQH8VNtM4B/C3Q6HSxsXDuYaNdylNrVAMxRlKPa9r5WAJF+o0ihRJRESCBERAEREAREQBERAEREAREQBERAEREAREQBERAEREAxYrErTRnc2VFLMewAudB6Sp4jjuKrk+DahSINiVzVj66+Wn7WJ726SfO9W2EZf8x6Sb7ZnW5+l5D0G0t2JA76esuo2rLJcWZsHgclMU0Og+JmbzEkklifxMTck9zN6jjmVHR7GpTF1O+YDa1+u35SNx+CuuUNYixW+5Hv36iQXEOMPRKIbu7KSgUZnA7OupFyNL/KaNjkqOjqiyJxsGnTqmw0IfQXvsdP62kCvHFq4nCE1Ka1hXLfEq2o5SG8TXTNcAL1Nu0quPx2Sr4VelWqaB8lJwnh3ubi5sxB7kDoJM8tcKoV1Zqa03p7AsBmPUioDsR695DjjVxvkjbxfg62rXFxqDtP2cv/APEFPAVAuHr5v48OA9VBYdCoJpfp6S+8u8wU8bQWtROhJVh1Vl0ZT6gzLx4ZWUHEk4iIKCIiAIiIAiIgCIiAIiIAiIgCIiAIiIAiIgCIiAVrn6oBhlUnzvWpCmNLs2a5tfsgZv5Zo0KLrTNQKW2DAXLKP4gOvynvnR7YnDCp8BSsFP4fE8mUH1yB7fObeOq1TRRsNUVWIF72N9Nj297zrG1HjyXTpFc4rx6iq5yxOWwIyk9diNPy17SNw3E8PQascVnSrXKOihS7MCCACwFgBYC5NtZHY7EmvigcS4daB+Oy5C+vbqu9z3njmPH4fErTFJmNakyEMqtYLdblydGSwJ67abTrmbx47/b+i8YW0Y+IBcVXpvQDghStW4ItqMgv13bboPWWPC8rUVLM4srIQwVioPqcp1+cjsNxFKKtcDODcOASCDoDYagHfa22szYXH1sSjMHp00VrXVCAe7XqW09SLaT5jLlz6iaa4/c9GlCO1HjF8Kp4ajZGFMC+QBQL66C297n8zJ77MaBSpilHwHwmbt4hUh9O+UJ9BKfhKNGtpTrVKjUatALUIuqXqZDla2QtYt33Pedf4JwKnhUKUgfMxd2Y3ZmO5J+gsNAAAJr02nnCe6/mZ9RmuO0kIiJ6RgEREAREQBERAEREAREQBERAEREAREQBERAEREAi+Z8MHwtUGktXKpZVYX1XUMBvmG4sQdNDOM8dNM1Uw+GxGJenTCnEeIzLm8yDKosDlGbMe2gnZObMcaOBxVVfip0KrL2uqMRecMpPQFSgGqrsy1SCMxFQedixvdi+Uk/pNmmdc/AXzReuH8qrVwgQqAr5wpXoLWH7GUSkKoaq7C7NoCux8K9PYbghAfS/pNvF8z4pTVSizhKNgqIvxC2mVzc5iMxLD4QB3m7w9hX8A0GNLK1rAnMGZSFNvxAak+1+kw+0Ha2N+eTdgdSbNjifCiuEWstlIAPn+JS19Ba2xsbA6gS94TCIKSqFSzKuYAAKbjXT67yNrYOkmGNGowRcovUCg5bEEmxuR877yfoVFZVsUYECxX4Tp+Hpbb+rTzoRSOzk/JFVeGUqNBlpUQU87FF038zEEnQ6E6eks3Lxf7vTNVw7EXuCGFjqozDRiFIBbqReVjmrC1GoBaFV0es601AsuYtrY1LXUWBuRrppLdwvhyUKKUqShEpqFVRqAAO5395ux/ExZmvBtRETqcBERAEREAREQBERAEREAREQBERAEREAREQBIvi3MNOgcmtSqRdaSWNQ3vYnWyLp8TECfvMWMelh2amQrXVcxFwgYgFyPQG8g/uS0lYU18x+Jj8bta2Z33ZttT20sLS8I7mSlZGcWwFTEqGxBzFqtNWVSwppTZ7ZF2zbgMx3udhYCE5j5aXxqYTDs/mDXy+XKlvEXXQeUgesu+IYJQFwNBf3ZZuY+oCiNb4gD76aA/11lk3F0iWl0yhYGrhvFWlSU0T/AHt6ZUq4ayWax+IWBGYEjppaa3G+U3FvuhVSjF1DDyq3UowBtc6lTcE9JN8ycGWqgZTkqIQ1OoB5kYbEHcjoR1BmHgPGRXFm8lVPLWS+zDTy3GqncH1mTUYnH1x6NOGaktrIHFcz4yjSX71hnqm5u2HXQba3BIIPss1eC1VNNKjVKtJ6jMXKVCoBctYeHfKNrXy30nQmUEaDffofkR63lN5m4LSpq2JUmmFIauoF0bLbM4U7Nb3Bt0k6XJBSqS7Iz457bi7osXJlHNimXEvVrPTXxKDVD8N/KfKoAvroTrrOgzmVbBEt95p1ihVcq5dwb3Rweqm4up0IHpL1y1xY4nDU6rABiCKgGwdSVcD+YGaskNrtdGUk4iJyAiIgCIiAIiIAiIgCIiAIiIAiIgCIiAIiIBW+Y8Y71Rhqb5FamWrMLZ7E2RVvoAbNc2vYaW3mlwWrlY4dyWFIL4LsDcrb4GYnzstvi6i19Zm5hUJjKbkaVKRUnsUbS/f/ABD9J+LWykkgX2BtqBfp3miMfTaLxNlq6hRnYAXIYNsCPbbeeK+IvSIBF1Hlt1B2sRvMHhp4dR6xCKnmub3HfTc6dpUOMcyrSbPhqjGn+OkaN0IuLuHvdfQA7jS8mlYdFwpur0dSLm4Pf8v69pTaOEUYivSfSy06qMujAlSCUYajRBcWtrreaOA50XDBnrUqnhkAL4fmXPclVDmwZihXXfTXXWUzF8016mIbFK2Q3AVLggItrIe/cne5M6Qg8lxicZzUTsOEwmJFhSq0nuzKPFUqdBdfMtwSV9BtK5zolf7nUNZqKK6iwp5izsXCqpd9lOuwvNzlHnqhURRUZadS9OyOwW51D5GbQi3/AOSB534t4zUqFNlIpsalbKQQAlyik6i+Zg3TQTNDD/0prkvLM9jd8EdwHmlqWBVTlY03NNkv5zTDeUIOrLf6AzsnIqIMEhpsGDl3JAsuZ2LNlvuLk69ZyfkLlWnVwpq1gT4j1GFmYEC5AIAOjaaEay/8oYoUWbBvfwnuKJufKSPMnopALKb7kjtK5c8ZZHBfFkxxy2KRdqVZWF1IYdwQR66ie5S+FoOHOtLXw2IVhYBSCQtOso6W8q1AOpDW1Jl0lSBERAEREAREQBERAEREAREQBERAEREAREQDU4nwxK6ZXuLaqw0ZTtdT8/Yg2MpNM18HU8OtVDG7eGKioq1FGxpvYAP3Q67kaAToMx1qCuCrqGU7ggEfQy8ZtfIlOih1scHuFNtybk5h2senp6yB5L5ao1KbNUPiuXYMSLFWRmuLjVgTY9jYETorcnYMm/3el9LD/t2kJzRjqWExuGN1X73mpOLgf4a3pPboAbof/esZcjkqRZyUmmzxzJy0tfDPSsNblfRh8J9P+Z89E5GdG/Cx0PpodPTb5T6jNQW9ba9/n9Jybnj7OXasa+ETOKlzVS9iG7rcdbXt39zGizLFN7nSZXUYnkgmlyivcm4dWIL3boR029rbGeMeop5zmQ2VgMgsl9bWXYEbe884PhuLwzAjD1r9QUv7jMuh0JkbxZKz6NSqJ5ja6OBqRmubWuT1nsPUY2rTX8nnPDO+UzpfLGGq4PD4VKpvTr0w1M22Y3Z6ZPs2YX9e02eZONUKIQ1GKlhYZQSRbUG40XKbG5sNvSTo4jh62Ap0Tnqk0aQC01JZWVRY5zZUYNbdukisLwfEUatPEuylvDenUpqniKoYq2a1wxa6a22voCJ8zOCc7s9vHJ7ao2sdzB/aGEKLTRqgW4bxqanMAQcq6k5hcZfUi4mzw/mPE06Q8SpQJRPhdHV3GwJctYm+h09es8YhkcXOEwtQ9b0KinbXWooA37zSweKpmstIYLh6E5rnOjZcovdlC6DpvuRoZf1tdldkb6M3E/tOeg6aYatTKZqgWoVrKf4QhuGbcAA62Mv+ExIqU0qL8LqGHsRcSlcVrKlGofGorkRjkwtJb3toDUOYj3AEtnAsB4GGo0v8qmif9qgTrC65OeRJdG/ERLnIREQBERAEREAREQBERAEREAREQBKzzNz7QwZ8PWpW/wAtdxfbMen6yQ5q4190wlWvuUU5B3c6IPmxE45wdgL1KpV3e9SoxuSS/wAIU62vqfRQAJpwYfecvo4ZcuxcFjxvPWOq/AVw6dTlQm382bXfe3tOf82cQqYiuSar1CgvnY63/wDSFsFA7DTYyz8Rbw8O7kXJBIBHQXsMp/SVzA8LaoNfKStz7dB+89LDjxptJdeTHvk6lJlw5Q+0ukyCninyVlsLtoGt1vte39aS80eYqJHx0z6hwPrb9ZwPi2FWkwACk65r6jf17T19yvSzU0CBRcsNBsTb2/2mSfs+EpOnRrjqnFK0fQD8ToWuWFtPxL/vNWrxbCr8TUvm6zhRwn/SJUN89RwF12ANrj1JtvNPDW8RVsSWYKcxvuQv1/4mb/X89nb/AC3XB3cc1YW9lqUdbbMD+9jMv9oqRdDcHaxv2+ntOTY+mqNkZQUJA1UXNraj0uDNP7mV1ps6bHyOVtt0Btvp851l7KtcS+xSHtH4x+50jmbjVKhQy4gVHSrdD5EdLsdjnGW/oZU+Ac4UaeLpqiDDUPNmNQKUIZSEDJTsFXMb36WsRrIBuaK6t4bVTUpsCGFVVcEbajS9vrMPFcIpyOgK2XJb02vYDv8ArIxaBJVL8k5NY3JV0dqwfi42sip4RwaMHqOqMoqFTdEQk6jNYkjSwt1l2nJfsq+0DLlwOLbX/wAvUNrWNrUmN/iuTY9hbffrUzzxvG9rLqe/kREShIiIgCIiAIiIAiIgCIiAIiIAiIgHN/tex5Jw+HB8rFqj23NsqoP9TH5CU7DN/eIulnLG3Xeyj5KoEn+ev77i6JcWprSHoDcub/lKrxXh+J8YqiFbF2BuABc2U3voLk9PltPY01Rxo83N65tFixGWvWC7pRGawPluPhv1vf8ASecVVABtpbRR7d5JDhn3XDZahvXe7Oba9NL9gLD5SsNXzBSSfO2l+1/pt+svgVqzlkdcFZ4tQz1XGul/p2tvM/EKuTBAC+Y39T5rDf1P6Tf5gRVqlRoWKg+5Fzr7SNr4JqrJTGo8SmPqwv8AlOsXui2WfaTJbjOEFMYajp5KSH5tff6fSRvCKGfF3GopZdel/wCv1El+JDxMXXYfDRUqP5BlGnuZm5Mwv90ajWu7sfkB27Wt22lukit9tHvjeEzJnH4bX9N/1kZh642OvVT6bMPXS0s+Jw4eg4P1/T6fvKLh8Xm3OoP67j5G0suvkc0YeKYT+9U6WJtvvfp+V/eS9DCK2HK21Q/6Tbp2mHiGBzIHB281/bode4EnODcPzqxUbgj6a/PSS1XJe7RUa1EqQ2t0I1HQDY/I/wBdu3/Znzj97omjVYePRAzd2U/C37TltDDqKrU3329wdiP0tM1CtV4fXStTuTT3G2en+JTOGpwe9jx34OuHNtfJ9AxNThXE0xFGnWpG6VUV19iJtzwT0xERAEREAREQBERAEREAREQBERAOOc+YNqGOq1axslbzU272RAAG2BBXY/LfSM4LzYQl3VXZSCpIDEXPnNz/AFpO34zBpVQpURXUjZgCPznz3xnDfd8U1HTOq/3iXGmrAWvvoQdOna89LT54yShMxZcLTcom/wAU5ratWsxP4uo9cot9PymrQrE1UB2GW/yuT+0ruIYqwsbXJt3Fzsbib4xZChjYMDlYnbY+uunT1nWLcZNFHFNIyhWxGIG5sGc+7EhfnYSw8HwQSqxOop5TrrcjXUe4mHkjAgKXtYMb3PY6Lv2Gv1+e658zBb3quLnsBa9hudLfWaIKo7DNOXqbIvH0yuFrORlbFVdAOxa4IBHa0luF08mGUkAC5sALDY39zrNTjr5/CVbFixCDuSbD8zLDxfDZSlIfgGtv9WvSW8pEN8cGTDYO9L31H12+en0nJ8bQaliaiEElXcAD57e87ZwuiDS9Rb97/UH85zb7ROGZcUWH41Wp6dVIN9Pw/wBXkY53NxLqNKz8wNUrSubkIQW7ZTv/AF6+8sPJ2JBqhO4AH00OnW2kiuBUPEpFDf4GA91uQT9R16TW4RijRqodbo1j7X0nZrdFxOadOyR534Z4NTxUBuDc9utzp2/2kpwzDpjMKCvxjUW39Ne0nebuH+NRzKL3W/vcX/f8pQ+SeJ/d67UTe34b2Bsd/mD+nrOMJOeO12i0o7ZE3yRzIeG4k4bEZvu1ZyEJ2pVNO50RtNtj7mdhBnL+aeX6eKpXAF2Gh9DJL7NeZqp/6PF5vFpgmk5/Gg6e4Fv06Tz9VjUl72P1RuwZP0Mv8RE881iIiAIiIAiIgCIiAIiIAiIgGlxviQw+HrVmvalTd9Bc+UE7dZ8uVKDVr1qpJq1CXdr6ksb6EdOg9hPqXivD1r0KtF/hqo6N7MCD+s+bnwz4ao+FxKlXpErtbN/C633VgLgyk7N2jUXJqRA4nDkixqP89de4O/5zQpYRmqKgLG5s2+3Xf0vLJiuHHUqCR3t72/eeOCYZFxBLEBgugszaaljZAdLAXPSdsDc5qLZbWQhixSklydB4MoWiqKP4fp2ExkZGJc2Kqco9deo76TS4Px6kuodWe97XAN+9m3Fpjr4lqrFtdRYdRpf9wPyn0UIWz5CTrsy8tIa2PpDcURnf0C7W/m/SXHH4YGqDfU+3pb2H7mUXlvminhKlZTRrVKjhbZMmircn4mBPU6dJI4znoLSGJGFq5KmiF2QfDfUhSSoOX5/nM+Wfrb+hojjbiqL5y9TGQkCw/LqNvrK59pHCiUpVABpdW9jY/wD2DfUyJ5f+1CtSw7Vfu+H8PMb3xFqjEAMcqW2s2lvWZcZ9o1HiNLwTRq0nBDLsynUXF73B17CZouSzXXFmh46xmtwJfDyHuAf2YfT9JHcbwwWs5Hwt5gdv0k7hsM3hDQ+RibDsRmt+v0E1uIYEuFYi4VmG3TS9ranpPSUknuMa54Lly1jvHwKfxKCjX3021+v1lE5q4A6YlK1MXGtzcXFh1112/wCJNcrYs0S1OjSqVw2ZtARSTTUPUYa+ZbWQMdekkf7BxGKqIajCw+NKJCqA17Z6urdL3HQ6TzXnjhyS2mxYpTSspHHuf3o4cYemVWqQSXJF1BJv7nTT3vJv7PeU6lTiH3hfF+70Guru7nOcuy5zdhc3zbfWdJ5c5Up4ZCMlMljc2UWB1N7kXY66sd7SeAmXJqd6aqrNMMKghERMp2EREAREQBERAEREAREQBERAMGOrlKTuouVVmA7kAkCfJXFOJ1MZVNatUJq1GvfU2vqFXsBewE+u2FxrOG84fYriKdVqnDstWk5LGm5AqISb5VOgZO3UeshnfBKMZeo5vSqYlRdKhI0tpMdDG1abioR51J10vqCNbbizEfOWStwTG0P8fBYhQN7LnB9il7zUxFa2r0aydfNQcC3vb+rysZuLtHouGPIqbsycC5qWhSZKmGWoXJOYkgAWAVD5b2G+Ybk2kvieIYEu3g1KlG3hgFQXU3FycgJBN9DsPP6GVleNU77J6XU3mOrxWn2sDv8Aw9frLxz5Iu02Z56TFLstnEeCFqY8Q0BUawUl2p1LkZl0AObvobaHWbPEeGp4FLDmqjtSymmLU2D/AB5lNRWPh6uGGbTykH0582JpE99Owtb0B/SZFoF7GnSqN1BSmxt0t5RvedJajJNrc/wZ1oscFxIsSYGqjlalKoGzBLBM4Bu3lDKCGuQ23aS2HZgwbwX/APidQd7AWS17j9ZDcM4JxZiHp0MYbFWXMpUEqPKTnIvvLzy9y7xts4qJRRKhFzUcKyEXIZMgbYm1uouOt5qWvmlVIxz0UO9x+YfGVlLK1HEIUXM1qYI0AF738tgfcX21mbGUKrBWqIaSm4RFN2qgfEGqL5aQym+Zb9t5PYTBVHzriXJqr5aoBsDpowNrsrKRvv8AKVP7QeWcSgXEYJnWoDkcL1LEZTY6AEnU+ovtecZ6vJPjhFI6eEeSx8FthylOuhpUl2qDxKiODbMDTGlPNbsRpe4vOg8PxVKogNBkZPwlCCthppb2t8p81Vud+KYayYhqiWJVvEokEHrZ7AH9J64BiMZiKwbhrVfHzXd1JCkk6ZwPIAB3FrTN0aD6diYsKGyL4li+UZyNs1vNb0vMskgREQBERAEREAREQBERAEREAREQBPy0/YgCfhE/YgGP7uv8K/QT9NBf4V+gnuIJtmPwF/hX6Cewg7CfsQQIiIBWOZK9KniaBJXPUDqwvqUUXDW62aw/nm+MMlRCLK6kWI3BB3HqD2nMftww70MVh8aqsQqZA1zkpur5hnFrFXBK2PYW6Sf5G+0LD16dy6JlXNVVn0pWGtyd10Pmt9LSrRKLRgnbD2pV/PRJtSqNqUvotOoTuOgfrsddTN0qIX4VUewAlc/tStjKQOEpItJ8ys2JR1JGwK0LAsD0JI29Z5wfFnwPh0ce4ZHstLEAZUzEnLSqAsSptYBjoba67ymC0xESSBERAEREAREQBERAEREAREQBERAEREAREQBERAEREAREQDy6AixAIO4OolC53+yXD4pDUwiph8UpBV1GVGsQbVFXe4G/TSX+IBwJOIcdwjinUXGsBoSlJsQLDYq6oyn01B7gaSR4njcVicPkxn9qVFI1opw+otyL2DO1Ox6dZ2yJFApX2TV8UcEVxiVk8NylHxlZahphVy5gwDaG4uRraXWIkgREQBERAEREAREQBERAEREAREQBERAEREAREQBERAEREAREQBERAEREA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xQQEhUQEBIWEhQUFBQWGBQVEBUWFhEQFBUYFxQVFRcaHCggGBwnGxQXITEhJSkrLi4uGCAzODMsNygtLisBCgoKDg0OGhAQGywkICQsLCwsLCwvNCwsLCwsLCwsLCwsLCwsLCwsLCwsLCwsLCwsLCwsLCwsLCwsLCwsLCwsLP/AABEIAK4BIgMBIgACEQEDEQH/xAAbAAEAAgMBAQAAAAAAAAAAAAAABQYBBAcDAv/EAEIQAAEDAgMFBQUFBQYHAAAAAAEAAgMEEQUSIQYxQVFhEyIycYEHFEKRsSNSYnKhQ5KiwdEzg7Lh8PEVNFNUgpPi/8QAGQEBAQEBAQEAAAAAAAAAAAAAAAIBAwQF/8QAKhEAAgIBAwIEBwEBAAAAAAAAAAECEQMSITFBURMiYXEEMkKBkbHRoSP/2gAMAwEAAhEDEQA/AO4oiIAtZ9fG2QQue0SOGYMLgC4XtcDitlRuNYLDVtDZm3ym7XA2ex3NrhqFjvoavUkQsqrMqKnDxlmzVdOP2rW/axN/G34wOY1Vio6tkzRJG4PadxB/1ZYpXsa40e6IiokIiIAiIgCIiAIiIAiIgC1K7EGQmNrr3leGNAtfMePkFtqvBvvFdm3spRl6Gd4ufk2ymTo1KywoiKjAiIgC+JJA0EuIAAuSTYADiSorGNooqc5LmWU+GGMZnk9QNw6lRseH1FYb11mRaFtMx2nMGZ3x/l3KHLsUo9zzmxqatmbDQ9yFrgZKkjxNB1bEDvvuuVbQvGkpWxtytFvRe62KfUxvsERFRgREQBERAEREAREQBERAEREBghVmswh9NK6qpPi1kg3Nk5lvJ3HqrOsKZRs1So1MMxBlQwPj52IOha4b2kc1uKAxXC3Rv96pO7IPHGPBO0cCBudroVvYNi8dUzMw2I0cw6OY7k4LFLenyU49USKIisgIiIAiIgCIiALBNllU72iYiWMjgY4h0jrkNdYlosAPVxHyUzkoq2VGOp0b2I4s+oeaWiIzDSSY3LYhyFt7lKYLhbaWIRNJdqXOcd73u8TisYDQdhBHEbZg0ZjbxPt3j81ILIrqw30QRFH4zi0dJGZJTYcGjxPPJoVNpK2YleyPfEK5kEbpZXBrW7yfoBxPRVKDFqrE3FlOPdYAbPmuHSHQHKzgDY+i1KbDp8YeJ6gmKmBORg0Lx0vw/Fx4K9UdIyFgjiYGNG4AWXGLlk34X7OjSht1/Rp4PgcVK0iJt3HxSO1keebnbypENX0i7JJcHNtsIiLTAiIgCIiAIiIAiIgCIiAIiIAiIgCIiAwq9tFhUl/eqQ5J27wN0zB8LhuJ5KxLCmUVJGxlpZXNntq2VOVkgEUhHhLtHHkOR6KxhV7H9lY6n7RlopfvgaOI3Z28fPetTC8VmpCKetBI3NlF3Bw4ajeP1HFcVklB1k47/wBOzhGe8Px/C2oviKUOAc0gg7iDcFfa9BwCIiAIiIAqTIwVeKC+rIB/Ez/7P8Kt9dP2cb5DuY1zvkLqs7Ax5xNUHVz35b+Xed/E79Fwy+aUY/f8HXHtFy+xbAsooTazH2UMHau8TjlYLXu8gkE9BZdpNRVs5pNukNotpIqNpDiHSW0jB57i4/COqrmDYVJiTxVVhJiBuyO1g8cLDgzd5qM2N2efXuFZVOzQklwBN3VDr2LncmAiwHIaab+ntbYWG4fReZRebeXHRd/c7yax7R57hjAAABYDQAbgF9Ii9R5wiIgCIiAIiIAiIgCIiAIiIAiIgCIiAIiIAiIgCIiALxqqVsrSx7Q5p4H+XIr2RY1ezCdFPraWehPbQuMkQ8TTwbxzDj+Ya81J4PtTBUWbmEbzbuOI1v8AdO5ynCFU9oNjWy3kpiIn6ksI+zkPMi3dPUfJcPDlj+Tjt/DtrjP5+e/9Lai5JVbRYjhhbFM3u3uC5pkbkH3ZBu8iVM4X7UIXaTxlv4mEOv5tNrfqi+JhdS29w8EqtbnQkUJQ7WUk3gnaCeDjl+qmWSBwu0gjmDcLspJ8M5NNckBt5UdnRSHnkB6AuFz8l4ezk5qJshNzI+R5OnF5A3dGhentBwt9VQyxxC8gAka2/idGc2XrcXFuq517Ltqfd3ikkNo5HAMufBIdCPIlcJvTmTfY7RWrE0u52lcZ29xY4jWso4Dma13Zt5OkcbPd5AfRdJ2zxf3OjlmBs6wa387zYfUn0XOvZHhPbVDqpw7sLbNNvFI7r0F/mp+IeprGuvJuFUnN9Dq2D4cymhjgjFmxsDR6cVuLC166vjgYZJntjY0XLnOAAC9WyRw5ZsoqnW7fUrDZmaTS+YWa30Lt/oFFH2jF5yxU9z+Zzr+jRdc3mgupaxTfQ6Ci5/8A8fxSb+xpMoO4ujLbfvkfRfXuGMS+OdkQ6Fun7rf5qfHvhP8ABXg1y0X5YzKhSbF1kn9piDvIB9v8QX1SezkXvNVSO00ydwm+/MSSf91viTf0maIL6i8Pna3e4DzIC1JMZp2+KeIecrB/NQcPs9oR4o3SHm+eU39M1lv02yVHH4aWLzMYJ/VVc+xNQPqbayiZ4quEf3rT9Ch2so/+6idf7r83+G69zg9ON1PH/wCtv9F6mlvoAGjoAE8w8pEVG3VGyw7R7idAGwSG9+XdVjifmAcNxAOvIrVgwyNpzZQXczqVuKlfUl10CIiowIiIAiIgCIiAIiIAiIgCIiALCyo/GcUZSxmSQ2HkT87bgsbSVs1K9jGNYnDTx5qgjKdMuXNm6ZeK57XTYVK4uNEWncTG7s7dbNcAq9tHij6uVj5JgG5n88rGfC0A7wd+qhIKaVzpJHkXaR3LFpeAN4seWq+bl+J1Paq9T248NLcuH/BMPluIKqSnfuyzNzN1/FYaeq0ZPfsJe05yGOPde054JBw6X6Gx5KHp3sqIy8tP2Z3h4DhxvqOilcOx7JA5g+2gku10ElnNPVpFsp14cQFyTj7P0L0v3XqdA2I23biF43t7OVovv7sgBs4s46EjQrl23cETMRk92OUdozS2jJye/YDcM2vqVH0cjYJhLG/shFd7STdzGh3db110N/W63Kuvjle2QNMkkhLjra7ybkuHDU33cF2llcopMyONRk2if9ru0rZGMpI3ZuyOaSTUMdI0ZcgPO5P0Vl2WrosJw1j6r7OR4MhjJGdziNGhvkAucVzI5ACR2Y1DnNcAA7nr142UDi1SJXhpLn6hrntOeR7D+Y+LkqjkuVtbh4lp09C5Y17WKiZ5bT2haPhaO0e/1t9FrUWCYnirhJLnyH4pXZWgHi1hN/0C3dntpKPDozS+6y0znsIdO8NfI8kWuXMOm/QAWC+tkMUkimYymqHThzv7N1yAznc7tP5LpJKWzZz+X5UXjZ32c00DB7w0VMm8veCB5Bl7WVupaGOIWijYwcmsDfoF9wPuLr1XpjCK4R5ZSk3uYslllFZIREQBYKyiwGLLKIlAIiLQEREAREQBERAEREAREQBERAEXk6do1Lm/vBeD8VhbvmjH943+qxtI2mbire3Ecr4DHHHna4d7v2IHQW1W7NtNSt/bNP5buP6BRWJbb0zRoHSdA0D/ABELjkyQapyOkITu6ORTRhr+ycSwm9y8Ws5u5jb7997r4ZUtcO1Ng1hsb3zAtGmnHNfipvabFYKpwc2MMIO9z9b+QCqWIQNYGvZclxINwS034WG7zK+bLHFvZntjKVbo9KOeJzHTdmbNJuN/PjpoteWvh7DQODXOPdufECNRqo6WVxaWaAHlotOamJHdzEC+/Sx6ALpHFFvdhzZ6w1UZkYJfCb313NJBs7TmFd8JjijaXwhsgsbfaWIHEahU+lo4y1wLbNIAz78r+Y5g719tY9jjkcXBwAzDUXHPzVzp7IxMuM2EQyO7TtHNJIdobgA6kC3BaOIbPwG7hUSBwN9WjXzNr20VQIe03aXNy/i1F94HArEu0kzu6HA6WuWgH9FUYS6MyTomIKc9qxlmvbnbcBtg5t7Ekc9F2DAsPijt2UTY72vlbb/X+a4vs2HOlY5xAbfUm4AsNBqeZXcdn3A2AN7W3a9B9F2gjhkLfSO0W2CtWmatsBd0cGZREVkhERAEREAREQBERAEREAREQBERAFH1eOU8Lsks8bHD4S8Aj0UgtCqwaCV3aPiY5/3sozfNY76Gqupp1G1tGwZjO09GguJPIABeTdpxILwU88vURZWn1cQpiOka0WA08l7gKak+pvlIB1TXSDuQxQC2+SRzj+6z+q8HYFVzNtNWlt76RR5RrzN7lWeyJovlm664KHB7NmadrUyOt91rG3HW4OqlKTYSlj3h7+rpD8rNsFaEUL4fGuhTzT7kQ3ZmlH7Bh8xm+q9ocDp2eGniH903+ikUVrHBcJEOcnyyOmwmE69lHfn2bf6KGxHAY372N/dCtJC8pGLHFBSOY4nsRE+/dy+VgoF+wELfvu6ZrDysF1+anuqht1Wimi7NrskkgOo3tjHjcOR4XXKUIpWdYybdHNccyQuEUViWHUjws/DpvP0UQynL2vm5nhpcN0Oo3/5KxYFsbLVuzyAxwnUb8z289dyl9r8GEVOBE3KA5jQG8uq4aXTbO2pJ6Uc3fTh8o7MAaXDSS4ZuOa5uVo19Ke0LnM494DTfr3VcdlcCc6ZxeLWuLXvqdd/l9VOY9sWZR2sJyyAWIO5469Vcb5EpK6ZBYVgMRp3PjAkeWnJcutm6gEXCuvs4wephOeVzQwi2QEm55jlxVLwCeSmmLZLsaDZ7bHfzHouzbNzRysDonhwsL2OoPIjeFWNps55LSLDTDRbC8oRovVepHnYREWmBERAEREAREQBERAEREAREQBERAEREAREQBERAEREAREQBYIWUQHmWLk+I0hxXFHRb4YnWdy7KI94eZcf9WXUMXqhDDJKdzGOd8gqh7L6K0MlQ7xSvtfm1vH94uXmzLVKMPud8bpORZ5IABYCyhcYwoTxSRbszSAfuu4H5qxyhaxiXRroQnRyDY6cw1TqacZXFxZrp3xfKR0IH0XTI6NQG3mz5ePe4R9pGBmIGrmN1BvzbvU3sjioq4Q/TO3uvA+9z8jvXHH5Xof2Ok/MtSPDGNlYatuWRpDhqHt0cD/PyKqM2x1dQuMtI/tQDplNn5erdzl1VrF7RtVywxkTHI4lAwP2hBp7KujMTh8QaRc9WHUel1eqHEI52h8T2vaeLXX/2XjimCwVIyzxMf1LRceR3j0VNrPZ7JC7tMOqnxO35HuNj0zt1t5govFh6r/R/zl6fo6DdZXNjtViFB/z1L2jBp2jd1ueZtx8wFYcC25paqzQ/snEeGSzb2tcNN7HeFUc8W64fqTLFJb8loRfIeDxX0uxzCIiAIiIAiIgCIiAIiIAiIgCIiAIiIAiIgCIiAIiIAiIgKT7V8S7KkEQOsrwLc2t7x9L2+an9l6PsaSGPiI23/MRc/qVUfaFQGpr6GHMQ15e1wsDoC1xtfcbfyXQwLADkuEVeSUn7HWTqCR4vC+Mq9yFiy6EHi6O+hXNsRhdg1YKhgPu0xyuA+Ak3I9NSPULqACjtoMHZWQPgfucNDxa74XDyK55IaltyuC4TSe/Bt0c7ZWNkYQ5rgCCDcEFbIXMvZ3iUlHM7DKy7bE9kXAgOdfcwneCNR8l00FVjlqVkzVOjKIi6kHy5oOh1VexPYahqCXSU7Q4/E0lp/Q2VjRS4p8mqTXBSotkaml/5Cuexg3QzgSR+QO8LYZjGIQaVFEJgPjp5Qb9cjrH0VtWLqdFcMrXfJV4duIcwZLDUwHnJTPDR5uF1O4fisNQM0ErJB+F4PzHBe7ndFBYps/DOcxhaH/8AUZdjx1D22KeZDyssSKqYTg1bDM0+9ufAD3o5Rndl5Nee8D53VrVp2S1QREWmBERAEREAREQBERAEREAREQBERAEREAREQFUx1xGJUOgILagepa3UddArUqtjUfaYnRgOt2UU8rhbgcrGj1JPyVnaVzjyy5cIys2WUVEGEWUQEDtXs82tjt4JWHNHKPFG8bjfl0WpspjznE0dX3KqLQ33TN4SMPEGytKgNqNnhVta+N3ZVEesUo3sdyPNp4hQ409SLTtUyeCyoXZjFjURlkoy1EJ7OZnKQDxN5tcNQeqmladktUERFpgWLLKJQMWSyyiUAiItAREQBERAEREAREQBERAEREAREQBERAEREAREQFNwCQ1OIVk48LCyBp6Rgl38RKuIC1qDD44AWxMDA5znm3F7jdxPMklbSmMaNbsIiKjAiIsBhfJavtEoFP2qjdSyNxKFpJjGWZg/a028/wDk3ePVWqlnbIxsjDdrwHA8wRcL0ewOFiLg8DxCy1oAsNAFijTNbsyiIqMCIiAIiIAiIg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AutoShape 24" descr="data:image/jpeg;base64,/9j/4AAQSkZJRgABAQAAAQABAAD/2wCEAAkGBxQQEhUQEBIWEhQUFBQWGBQVEBUWFhEQFBUYFxQVFRcaHCggGBwnGxQXITEhJSkrLi4uGCAzODMsNygtLisBCgoKDg0OGhAQGywkICQsLCwsLCwvNCwsLCwsLCwsLCwsLCwsLCwsLCwsLCwsLCwsLCwsLCwsLCwsLCwsLCwsLP/AABEIAK4BIgMBIgACEQEDEQH/xAAbAAEAAgMBAQAAAAAAAAAAAAAABQYBBAcDAv/EAEIQAAEDAgMFBQUFBQYHAAAAAAEAAgMEEQUSIQYxQVFhEyIycYEHFEKRsSNSYnKhQ5KiwdEzg7Lh8PEVNFNUgpPi/8QAGQEBAQEBAQEAAAAAAAAAAAAAAAIBAwQF/8QAKhEAAgIBAwIEBwEBAAAAAAAAAAECEQMSITFBURMiYXEEMkKBkbHRoSP/2gAMAwEAAhEDEQA/AO4oiIAtZ9fG2QQue0SOGYMLgC4XtcDitlRuNYLDVtDZm3ym7XA2ex3NrhqFjvoavUkQsqrMqKnDxlmzVdOP2rW/axN/G34wOY1Vio6tkzRJG4PadxB/1ZYpXsa40e6IiokIiIAiIgCIiAIiIAiIgC1K7EGQmNrr3leGNAtfMePkFtqvBvvFdm3spRl6Gd4ufk2ymTo1KywoiKjAiIgC+JJA0EuIAAuSTYADiSorGNooqc5LmWU+GGMZnk9QNw6lRseH1FYb11mRaFtMx2nMGZ3x/l3KHLsUo9zzmxqatmbDQ9yFrgZKkjxNB1bEDvvuuVbQvGkpWxtytFvRe62KfUxvsERFRgREQBERAEREAREQBERAEREBghVmswh9NK6qpPi1kg3Nk5lvJ3HqrOsKZRs1So1MMxBlQwPj52IOha4b2kc1uKAxXC3Rv96pO7IPHGPBO0cCBudroVvYNi8dUzMw2I0cw6OY7k4LFLenyU49USKIisgIiIAiIgCIiALBNllU72iYiWMjgY4h0jrkNdYlosAPVxHyUzkoq2VGOp0b2I4s+oeaWiIzDSSY3LYhyFt7lKYLhbaWIRNJdqXOcd73u8TisYDQdhBHEbZg0ZjbxPt3j81ILIrqw30QRFH4zi0dJGZJTYcGjxPPJoVNpK2YleyPfEK5kEbpZXBrW7yfoBxPRVKDFqrE3FlOPdYAbPmuHSHQHKzgDY+i1KbDp8YeJ6gmKmBORg0Lx0vw/Fx4K9UdIyFgjiYGNG4AWXGLlk34X7OjSht1/Rp4PgcVK0iJt3HxSO1keebnbypENX0i7JJcHNtsIiLTAiIgCIiAIiIAiIgCIiAIiIAiIgCIiAwq9tFhUl/eqQ5J27wN0zB8LhuJ5KxLCmUVJGxlpZXNntq2VOVkgEUhHhLtHHkOR6KxhV7H9lY6n7RlopfvgaOI3Z28fPetTC8VmpCKetBI3NlF3Bw4ajeP1HFcVklB1k47/wBOzhGe8Px/C2oviKUOAc0gg7iDcFfa9BwCIiAIiIAqTIwVeKC+rIB/Ez/7P8Kt9dP2cb5DuY1zvkLqs7Ax5xNUHVz35b+Xed/E79Fwy+aUY/f8HXHtFy+xbAsooTazH2UMHau8TjlYLXu8gkE9BZdpNRVs5pNukNotpIqNpDiHSW0jB57i4/COqrmDYVJiTxVVhJiBuyO1g8cLDgzd5qM2N2efXuFZVOzQklwBN3VDr2LncmAiwHIaab+ntbYWG4fReZRebeXHRd/c7yax7R57hjAAABYDQAbgF9Ii9R5wiIgCIiAIiIAiIgCIiAIiIAiIgCIiAIiIAiIgCIiALxqqVsrSx7Q5p4H+XIr2RY1ezCdFPraWehPbQuMkQ8TTwbxzDj+Ya81J4PtTBUWbmEbzbuOI1v8AdO5ynCFU9oNjWy3kpiIn6ksI+zkPMi3dPUfJcPDlj+Tjt/DtrjP5+e/9Lai5JVbRYjhhbFM3u3uC5pkbkH3ZBu8iVM4X7UIXaTxlv4mEOv5tNrfqi+JhdS29w8EqtbnQkUJQ7WUk3gnaCeDjl+qmWSBwu0gjmDcLspJ8M5NNckBt5UdnRSHnkB6AuFz8l4ezk5qJshNzI+R5OnF5A3dGhentBwt9VQyxxC8gAka2/idGc2XrcXFuq517Ltqfd3ikkNo5HAMufBIdCPIlcJvTmTfY7RWrE0u52lcZ29xY4jWso4Dma13Zt5OkcbPd5AfRdJ2zxf3OjlmBs6wa387zYfUn0XOvZHhPbVDqpw7sLbNNvFI7r0F/mp+IeprGuvJuFUnN9Dq2D4cymhjgjFmxsDR6cVuLC166vjgYZJntjY0XLnOAAC9WyRw5ZsoqnW7fUrDZmaTS+YWa30Lt/oFFH2jF5yxU9z+Zzr+jRdc3mgupaxTfQ6Ci5/8A8fxSb+xpMoO4ujLbfvkfRfXuGMS+OdkQ6Fun7rf5qfHvhP8ABXg1y0X5YzKhSbF1kn9piDvIB9v8QX1SezkXvNVSO00ydwm+/MSSf91viTf0maIL6i8Pna3e4DzIC1JMZp2+KeIecrB/NQcPs9oR4o3SHm+eU39M1lv02yVHH4aWLzMYJ/VVc+xNQPqbayiZ4quEf3rT9Ch2so/+6idf7r83+G69zg9ON1PH/wCtv9F6mlvoAGjoAE8w8pEVG3VGyw7R7idAGwSG9+XdVjifmAcNxAOvIrVgwyNpzZQXczqVuKlfUl10CIiowIiIAiIgCIiAIiIAiIgCIiALCyo/GcUZSxmSQ2HkT87bgsbSVs1K9jGNYnDTx5qgjKdMuXNm6ZeK57XTYVK4uNEWncTG7s7dbNcAq9tHij6uVj5JgG5n88rGfC0A7wd+qhIKaVzpJHkXaR3LFpeAN4seWq+bl+J1Paq9T248NLcuH/BMPluIKqSnfuyzNzN1/FYaeq0ZPfsJe05yGOPde054JBw6X6Gx5KHp3sqIy8tP2Z3h4DhxvqOilcOx7JA5g+2gku10ElnNPVpFsp14cQFyTj7P0L0v3XqdA2I23biF43t7OVovv7sgBs4s46EjQrl23cETMRk92OUdozS2jJye/YDcM2vqVH0cjYJhLG/shFd7STdzGh3db110N/W63Kuvjle2QNMkkhLjra7ybkuHDU33cF2llcopMyONRk2if9ru0rZGMpI3ZuyOaSTUMdI0ZcgPO5P0Vl2WrosJw1j6r7OR4MhjJGdziNGhvkAucVzI5ACR2Y1DnNcAA7nr142UDi1SJXhpLn6hrntOeR7D+Y+LkqjkuVtbh4lp09C5Y17WKiZ5bT2haPhaO0e/1t9FrUWCYnirhJLnyH4pXZWgHi1hN/0C3dntpKPDozS+6y0znsIdO8NfI8kWuXMOm/QAWC+tkMUkimYymqHThzv7N1yAznc7tP5LpJKWzZz+X5UXjZ32c00DB7w0VMm8veCB5Bl7WVupaGOIWijYwcmsDfoF9wPuLr1XpjCK4R5ZSk3uYslllFZIREQBYKyiwGLLKIlAIiLQEREAREQBERAEREAREQBERAEXk6do1Lm/vBeD8VhbvmjH943+qxtI2mbire3Ecr4DHHHna4d7v2IHQW1W7NtNSt/bNP5buP6BRWJbb0zRoHSdA0D/ABELjkyQapyOkITu6ORTRhr+ycSwm9y8Ws5u5jb7997r4ZUtcO1Ng1hsb3zAtGmnHNfipvabFYKpwc2MMIO9z9b+QCqWIQNYGvZclxINwS034WG7zK+bLHFvZntjKVbo9KOeJzHTdmbNJuN/PjpoteWvh7DQODXOPdufECNRqo6WVxaWaAHlotOamJHdzEC+/Sx6ALpHFFvdhzZ6w1UZkYJfCb313NJBs7TmFd8JjijaXwhsgsbfaWIHEahU+lo4y1wLbNIAz78r+Y5g719tY9jjkcXBwAzDUXHPzVzp7IxMuM2EQyO7TtHNJIdobgA6kC3BaOIbPwG7hUSBwN9WjXzNr20VQIe03aXNy/i1F94HArEu0kzu6HA6WuWgH9FUYS6MyTomIKc9qxlmvbnbcBtg5t7Ekc9F2DAsPijt2UTY72vlbb/X+a4vs2HOlY5xAbfUm4AsNBqeZXcdn3A2AN7W3a9B9F2gjhkLfSO0W2CtWmatsBd0cGZREVkhERAEREAREQBERAEREAREQBERAFH1eOU8Lsks8bHD4S8Aj0UgtCqwaCV3aPiY5/3sozfNY76Gqupp1G1tGwZjO09GguJPIABeTdpxILwU88vURZWn1cQpiOka0WA08l7gKak+pvlIB1TXSDuQxQC2+SRzj+6z+q8HYFVzNtNWlt76RR5RrzN7lWeyJovlm664KHB7NmadrUyOt91rG3HW4OqlKTYSlj3h7+rpD8rNsFaEUL4fGuhTzT7kQ3ZmlH7Bh8xm+q9ocDp2eGniH903+ikUVrHBcJEOcnyyOmwmE69lHfn2bf6KGxHAY372N/dCtJC8pGLHFBSOY4nsRE+/dy+VgoF+wELfvu6ZrDysF1+anuqht1Wimi7NrskkgOo3tjHjcOR4XXKUIpWdYybdHNccyQuEUViWHUjws/DpvP0UQynL2vm5nhpcN0Oo3/5KxYFsbLVuzyAxwnUb8z289dyl9r8GEVOBE3KA5jQG8uq4aXTbO2pJ6Uc3fTh8o7MAaXDSS4ZuOa5uVo19Ke0LnM494DTfr3VcdlcCc6ZxeLWuLXvqdd/l9VOY9sWZR2sJyyAWIO5469Vcb5EpK6ZBYVgMRp3PjAkeWnJcutm6gEXCuvs4wephOeVzQwi2QEm55jlxVLwCeSmmLZLsaDZ7bHfzHouzbNzRysDonhwsL2OoPIjeFWNps55LSLDTDRbC8oRovVepHnYREWmBERAEREAREQBERAEREAREQBERAEREAREQBERAEREAREQBYIWUQHmWLk+I0hxXFHRb4YnWdy7KI94eZcf9WXUMXqhDDJKdzGOd8gqh7L6K0MlQ7xSvtfm1vH94uXmzLVKMPud8bpORZ5IABYCyhcYwoTxSRbszSAfuu4H5qxyhaxiXRroQnRyDY6cw1TqacZXFxZrp3xfKR0IH0XTI6NQG3mz5ePe4R9pGBmIGrmN1BvzbvU3sjioq4Q/TO3uvA+9z8jvXHH5Xof2Ok/MtSPDGNlYatuWRpDhqHt0cD/PyKqM2x1dQuMtI/tQDplNn5erdzl1VrF7RtVywxkTHI4lAwP2hBp7KujMTh8QaRc9WHUel1eqHEI52h8T2vaeLXX/2XjimCwVIyzxMf1LRceR3j0VNrPZ7JC7tMOqnxO35HuNj0zt1t5govFh6r/R/zl6fo6DdZXNjtViFB/z1L2jBp2jd1ueZtx8wFYcC25paqzQ/snEeGSzb2tcNN7HeFUc8W64fqTLFJb8loRfIeDxX0uxzCIiAIiIAiIgCIiAIiIAiIgCIiAIiIAiIgCIiAIiIAiIgKT7V8S7KkEQOsrwLc2t7x9L2+an9l6PsaSGPiI23/MRc/qVUfaFQGpr6GHMQ15e1wsDoC1xtfcbfyXQwLADkuEVeSUn7HWTqCR4vC+Mq9yFiy6EHi6O+hXNsRhdg1YKhgPu0xyuA+Ak3I9NSPULqACjtoMHZWQPgfucNDxa74XDyK55IaltyuC4TSe/Bt0c7ZWNkYQ5rgCCDcEFbIXMvZ3iUlHM7DKy7bE9kXAgOdfcwneCNR8l00FVjlqVkzVOjKIi6kHy5oOh1VexPYahqCXSU7Q4/E0lp/Q2VjRS4p8mqTXBSotkaml/5Cuexg3QzgSR+QO8LYZjGIQaVFEJgPjp5Qb9cjrH0VtWLqdFcMrXfJV4duIcwZLDUwHnJTPDR5uF1O4fisNQM0ErJB+F4PzHBe7ndFBYps/DOcxhaH/8AUZdjx1D22KeZDyssSKqYTg1bDM0+9ufAD3o5Rndl5Nee8D53VrVp2S1QREWmBERAEREAREQBERAEREAREQBERAEREAREQFUx1xGJUOgILagepa3UddArUqtjUfaYnRgOt2UU8rhbgcrGj1JPyVnaVzjyy5cIys2WUVEGEWUQEDtXs82tjt4JWHNHKPFG8bjfl0WpspjznE0dX3KqLQ33TN4SMPEGytKgNqNnhVta+N3ZVEesUo3sdyPNp4hQ409SLTtUyeCyoXZjFjURlkoy1EJ7OZnKQDxN5tcNQeqmladktUERFpgWLLKJQMWSyyiUAiItAREQBERAEREAREQBERAEREAREQBERAEREAREQFNwCQ1OIVk48LCyBp6Rgl38RKuIC1qDD44AWxMDA5znm3F7jdxPMklbSmMaNbsIiKjAiIsBhfJavtEoFP2qjdSyNxKFpJjGWZg/a028/wDk3ePVWqlnbIxsjDdrwHA8wRcL0ewOFiLg8DxCy1oAsNAFijTNbsyiIqMCIiAIiIAiIg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AutoShape 26" descr="data:image/jpeg;base64,/9j/4AAQSkZJRgABAQAAAQABAAD/2wCEAAkGBxQQEhUQEBIWEhQUFBQWGBQVEBUWFhEQFBUYFxQVFRcaHCggGBwnGxQXITEhJSkrLi4uGCAzODMsNygtLisBCgoKDg0OGhAQGywkICQsLCwsLCwvNCwsLCwsLCwsLCwsLCwsLCwsLCwsLCwsLCwsLCwsLCwsLCwsLCwsLCwsLP/AABEIAK4BIgMBIgACEQEDEQH/xAAbAAEAAgMBAQAAAAAAAAAAAAAABQYBBAcDAv/EAEIQAAEDAgMFBQUFBQYHAAAAAAEAAgMEEQUSIQYxQVFhEyIycYEHFEKRsSNSYnKhQ5KiwdEzg7Lh8PEVNFNUgpPi/8QAGQEBAQEBAQEAAAAAAAAAAAAAAAIBAwQF/8QAKhEAAgIBAwIEBwEBAAAAAAAAAAECEQMSITFBURMiYXEEMkKBkbHRoSP/2gAMAwEAAhEDEQA/AO4oiIAtZ9fG2QQue0SOGYMLgC4XtcDitlRuNYLDVtDZm3ym7XA2ex3NrhqFjvoavUkQsqrMqKnDxlmzVdOP2rW/axN/G34wOY1Vio6tkzRJG4PadxB/1ZYpXsa40e6IiokIiIAiIgCIiAIiIAiIgC1K7EGQmNrr3leGNAtfMePkFtqvBvvFdm3spRl6Gd4ufk2ymTo1KywoiKjAiIgC+JJA0EuIAAuSTYADiSorGNooqc5LmWU+GGMZnk9QNw6lRseH1FYb11mRaFtMx2nMGZ3x/l3KHLsUo9zzmxqatmbDQ9yFrgZKkjxNB1bEDvvuuVbQvGkpWxtytFvRe62KfUxvsERFRgREQBERAEREAREQBERAEREBghVmswh9NK6qpPi1kg3Nk5lvJ3HqrOsKZRs1So1MMxBlQwPj52IOha4b2kc1uKAxXC3Rv96pO7IPHGPBO0cCBudroVvYNi8dUzMw2I0cw6OY7k4LFLenyU49USKIisgIiIAiIgCIiALBNllU72iYiWMjgY4h0jrkNdYlosAPVxHyUzkoq2VGOp0b2I4s+oeaWiIzDSSY3LYhyFt7lKYLhbaWIRNJdqXOcd73u8TisYDQdhBHEbZg0ZjbxPt3j81ILIrqw30QRFH4zi0dJGZJTYcGjxPPJoVNpK2YleyPfEK5kEbpZXBrW7yfoBxPRVKDFqrE3FlOPdYAbPmuHSHQHKzgDY+i1KbDp8YeJ6gmKmBORg0Lx0vw/Fx4K9UdIyFgjiYGNG4AWXGLlk34X7OjSht1/Rp4PgcVK0iJt3HxSO1keebnbypENX0i7JJcHNtsIiLTAiIgCIiAIiIAiIgCIiAIiIAiIgCIiAwq9tFhUl/eqQ5J27wN0zB8LhuJ5KxLCmUVJGxlpZXNntq2VOVkgEUhHhLtHHkOR6KxhV7H9lY6n7RlopfvgaOI3Z28fPetTC8VmpCKetBI3NlF3Bw4ajeP1HFcVklB1k47/wBOzhGe8Px/C2oviKUOAc0gg7iDcFfa9BwCIiAIiIAqTIwVeKC+rIB/Ez/7P8Kt9dP2cb5DuY1zvkLqs7Ax5xNUHVz35b+Xed/E79Fwy+aUY/f8HXHtFy+xbAsooTazH2UMHau8TjlYLXu8gkE9BZdpNRVs5pNukNotpIqNpDiHSW0jB57i4/COqrmDYVJiTxVVhJiBuyO1g8cLDgzd5qM2N2efXuFZVOzQklwBN3VDr2LncmAiwHIaab+ntbYWG4fReZRebeXHRd/c7yax7R57hjAAABYDQAbgF9Ii9R5wiIgCIiAIiIAiIgCIiAIiIAiIgCIiAIiIAiIgCIiALxqqVsrSx7Q5p4H+XIr2RY1ezCdFPraWehPbQuMkQ8TTwbxzDj+Ya81J4PtTBUWbmEbzbuOI1v8AdO5ynCFU9oNjWy3kpiIn6ksI+zkPMi3dPUfJcPDlj+Tjt/DtrjP5+e/9Lai5JVbRYjhhbFM3u3uC5pkbkH3ZBu8iVM4X7UIXaTxlv4mEOv5tNrfqi+JhdS29w8EqtbnQkUJQ7WUk3gnaCeDjl+qmWSBwu0gjmDcLspJ8M5NNckBt5UdnRSHnkB6AuFz8l4ezk5qJshNzI+R5OnF5A3dGhentBwt9VQyxxC8gAka2/idGc2XrcXFuq517Ltqfd3ikkNo5HAMufBIdCPIlcJvTmTfY7RWrE0u52lcZ29xY4jWso4Dma13Zt5OkcbPd5AfRdJ2zxf3OjlmBs6wa387zYfUn0XOvZHhPbVDqpw7sLbNNvFI7r0F/mp+IeprGuvJuFUnN9Dq2D4cymhjgjFmxsDR6cVuLC166vjgYZJntjY0XLnOAAC9WyRw5ZsoqnW7fUrDZmaTS+YWa30Lt/oFFH2jF5yxU9z+Zzr+jRdc3mgupaxTfQ6Ci5/8A8fxSb+xpMoO4ujLbfvkfRfXuGMS+OdkQ6Fun7rf5qfHvhP8ABXg1y0X5YzKhSbF1kn9piDvIB9v8QX1SezkXvNVSO00ydwm+/MSSf91viTf0maIL6i8Pna3e4DzIC1JMZp2+KeIecrB/NQcPs9oR4o3SHm+eU39M1lv02yVHH4aWLzMYJ/VVc+xNQPqbayiZ4quEf3rT9Ch2so/+6idf7r83+G69zg9ON1PH/wCtv9F6mlvoAGjoAE8w8pEVG3VGyw7R7idAGwSG9+XdVjifmAcNxAOvIrVgwyNpzZQXczqVuKlfUl10CIiowIiIAiIgCIiAIiIAiIgCIiALCyo/GcUZSxmSQ2HkT87bgsbSVs1K9jGNYnDTx5qgjKdMuXNm6ZeK57XTYVK4uNEWncTG7s7dbNcAq9tHij6uVj5JgG5n88rGfC0A7wd+qhIKaVzpJHkXaR3LFpeAN4seWq+bl+J1Paq9T248NLcuH/BMPluIKqSnfuyzNzN1/FYaeq0ZPfsJe05yGOPde054JBw6X6Gx5KHp3sqIy8tP2Z3h4DhxvqOilcOx7JA5g+2gku10ElnNPVpFsp14cQFyTj7P0L0v3XqdA2I23biF43t7OVovv7sgBs4s46EjQrl23cETMRk92OUdozS2jJye/YDcM2vqVH0cjYJhLG/shFd7STdzGh3db110N/W63Kuvjle2QNMkkhLjra7ybkuHDU33cF2llcopMyONRk2if9ru0rZGMpI3ZuyOaSTUMdI0ZcgPO5P0Vl2WrosJw1j6r7OR4MhjJGdziNGhvkAucVzI5ACR2Y1DnNcAA7nr142UDi1SJXhpLn6hrntOeR7D+Y+LkqjkuVtbh4lp09C5Y17WKiZ5bT2haPhaO0e/1t9FrUWCYnirhJLnyH4pXZWgHi1hN/0C3dntpKPDozS+6y0znsIdO8NfI8kWuXMOm/QAWC+tkMUkimYymqHThzv7N1yAznc7tP5LpJKWzZz+X5UXjZ32c00DB7w0VMm8veCB5Bl7WVupaGOIWijYwcmsDfoF9wPuLr1XpjCK4R5ZSk3uYslllFZIREQBYKyiwGLLKIlAIiLQEREAREQBERAEREAREQBERAEXk6do1Lm/vBeD8VhbvmjH943+qxtI2mbire3Ecr4DHHHna4d7v2IHQW1W7NtNSt/bNP5buP6BRWJbb0zRoHSdA0D/ABELjkyQapyOkITu6ORTRhr+ycSwm9y8Ws5u5jb7997r4ZUtcO1Ng1hsb3zAtGmnHNfipvabFYKpwc2MMIO9z9b+QCqWIQNYGvZclxINwS034WG7zK+bLHFvZntjKVbo9KOeJzHTdmbNJuN/PjpoteWvh7DQODXOPdufECNRqo6WVxaWaAHlotOamJHdzEC+/Sx6ALpHFFvdhzZ6w1UZkYJfCb313NJBs7TmFd8JjijaXwhsgsbfaWIHEahU+lo4y1wLbNIAz78r+Y5g719tY9jjkcXBwAzDUXHPzVzp7IxMuM2EQyO7TtHNJIdobgA6kC3BaOIbPwG7hUSBwN9WjXzNr20VQIe03aXNy/i1F94HArEu0kzu6HA6WuWgH9FUYS6MyTomIKc9qxlmvbnbcBtg5t7Ekc9F2DAsPijt2UTY72vlbb/X+a4vs2HOlY5xAbfUm4AsNBqeZXcdn3A2AN7W3a9B9F2gjhkLfSO0W2CtWmatsBd0cGZREVkhERAEREAREQBERAEREAREQBERAFH1eOU8Lsks8bHD4S8Aj0UgtCqwaCV3aPiY5/3sozfNY76Gqupp1G1tGwZjO09GguJPIABeTdpxILwU88vURZWn1cQpiOka0WA08l7gKak+pvlIB1TXSDuQxQC2+SRzj+6z+q8HYFVzNtNWlt76RR5RrzN7lWeyJovlm664KHB7NmadrUyOt91rG3HW4OqlKTYSlj3h7+rpD8rNsFaEUL4fGuhTzT7kQ3ZmlH7Bh8xm+q9ocDp2eGniH903+ikUVrHBcJEOcnyyOmwmE69lHfn2bf6KGxHAY372N/dCtJC8pGLHFBSOY4nsRE+/dy+VgoF+wELfvu6ZrDysF1+anuqht1Wimi7NrskkgOo3tjHjcOR4XXKUIpWdYybdHNccyQuEUViWHUjws/DpvP0UQynL2vm5nhpcN0Oo3/5KxYFsbLVuzyAxwnUb8z289dyl9r8GEVOBE3KA5jQG8uq4aXTbO2pJ6Uc3fTh8o7MAaXDSS4ZuOa5uVo19Ke0LnM494DTfr3VcdlcCc6ZxeLWuLXvqdd/l9VOY9sWZR2sJyyAWIO5469Vcb5EpK6ZBYVgMRp3PjAkeWnJcutm6gEXCuvs4wephOeVzQwi2QEm55jlxVLwCeSmmLZLsaDZ7bHfzHouzbNzRysDonhwsL2OoPIjeFWNps55LSLDTDRbC8oRovVepHnYREWmBERAEREAREQBERAEREAREQBERAEREAREQBERAEREAREQBYIWUQHmWLk+I0hxXFHRb4YnWdy7KI94eZcf9WXUMXqhDDJKdzGOd8gqh7L6K0MlQ7xSvtfm1vH94uXmzLVKMPud8bpORZ5IABYCyhcYwoTxSRbszSAfuu4H5qxyhaxiXRroQnRyDY6cw1TqacZXFxZrp3xfKR0IH0XTI6NQG3mz5ePe4R9pGBmIGrmN1BvzbvU3sjioq4Q/TO3uvA+9z8jvXHH5Xof2Ok/MtSPDGNlYatuWRpDhqHt0cD/PyKqM2x1dQuMtI/tQDplNn5erdzl1VrF7RtVywxkTHI4lAwP2hBp7KujMTh8QaRc9WHUel1eqHEI52h8T2vaeLXX/2XjimCwVIyzxMf1LRceR3j0VNrPZ7JC7tMOqnxO35HuNj0zt1t5govFh6r/R/zl6fo6DdZXNjtViFB/z1L2jBp2jd1ueZtx8wFYcC25paqzQ/snEeGSzb2tcNN7HeFUc8W64fqTLFJb8loRfIeDxX0uxzCIiAIiIAiIgCIiAIiIAiIgCIiAIiIAiIgCIiAIiIAiIgKT7V8S7KkEQOsrwLc2t7x9L2+an9l6PsaSGPiI23/MRc/qVUfaFQGpr6GHMQ15e1wsDoC1xtfcbfyXQwLADkuEVeSUn7HWTqCR4vC+Mq9yFiy6EHi6O+hXNsRhdg1YKhgPu0xyuA+Ak3I9NSPULqACjtoMHZWQPgfucNDxa74XDyK55IaltyuC4TSe/Bt0c7ZWNkYQ5rgCCDcEFbIXMvZ3iUlHM7DKy7bE9kXAgOdfcwneCNR8l00FVjlqVkzVOjKIi6kHy5oOh1VexPYahqCXSU7Q4/E0lp/Q2VjRS4p8mqTXBSotkaml/5Cuexg3QzgSR+QO8LYZjGIQaVFEJgPjp5Qb9cjrH0VtWLqdFcMrXfJV4duIcwZLDUwHnJTPDR5uF1O4fisNQM0ErJB+F4PzHBe7ndFBYps/DOcxhaH/8AUZdjx1D22KeZDyssSKqYTg1bDM0+9ufAD3o5Rndl5Nee8D53VrVp2S1QREWmBERAEREAREQBERAEREAREQBERAEREAREQFUx1xGJUOgILagepa3UddArUqtjUfaYnRgOt2UU8rhbgcrGj1JPyVnaVzjyy5cIys2WUVEGEWUQEDtXs82tjt4JWHNHKPFG8bjfl0WpspjznE0dX3KqLQ33TN4SMPEGytKgNqNnhVta+N3ZVEesUo3sdyPNp4hQ409SLTtUyeCyoXZjFjURlkoy1EJ7OZnKQDxN5tcNQeqmladktUERFpgWLLKJQMWSyyiUAiItAREQBERAEREAREQBERAEREAREQBERAEREAREQFNwCQ1OIVk48LCyBp6Rgl38RKuIC1qDD44AWxMDA5znm3F7jdxPMklbSmMaNbsIiKjAiIsBhfJavtEoFP2qjdSyNxKFpJjGWZg/a028/wDk3ePVWqlnbIxsjDdrwHA8wRcL0ewOFiLg8DxCy1oAsNAFijTNbsyiIqMCIiAIiIAiIg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600200" cy="1371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Pictures</a:t>
            </a:r>
            <a:endParaRPr lang="en-US" dirty="0"/>
          </a:p>
        </p:txBody>
      </p:sp>
      <p:pic>
        <p:nvPicPr>
          <p:cNvPr id="34" name="Picture 33" descr="http://i.guim.co.uk/static/w-620/h--/q-95/sys-images/Admin/BkFill/Default_image_group/2012/8/31/1346425367170/giant-house-spider-Tegena-00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38399" y="1371600"/>
            <a:ext cx="2451585" cy="1981200"/>
          </a:xfrm>
          <a:prstGeom prst="rect">
            <a:avLst/>
          </a:prstGeom>
          <a:noFill/>
        </p:spPr>
      </p:pic>
      <p:pic>
        <p:nvPicPr>
          <p:cNvPr id="35" name="Picture 30" descr="https://encrypted-tbn1.gstatic.com/images?q=tbn:ANd9GcSOC2d_4OyZcfrmXLXwKkFdVvEiDAURRuXCyn7o_OMFPpCOn9M0q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6632" y="1828800"/>
            <a:ext cx="2057400" cy="2181226"/>
          </a:xfrm>
          <a:prstGeom prst="rect">
            <a:avLst/>
          </a:prstGeom>
          <a:noFill/>
        </p:spPr>
      </p:pic>
      <p:pic>
        <p:nvPicPr>
          <p:cNvPr id="36" name="Picture 32" descr="http://media.brainz.org/uploads/2009/05/littlemissmuff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733800"/>
            <a:ext cx="2260490" cy="1828800"/>
          </a:xfrm>
          <a:prstGeom prst="rect">
            <a:avLst/>
          </a:prstGeom>
          <a:noFill/>
        </p:spPr>
      </p:pic>
      <p:pic>
        <p:nvPicPr>
          <p:cNvPr id="7172" name="Picture 4" descr="http://www.clipartlord.com/wp-content/uploads/2013/04/soup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57400"/>
            <a:ext cx="2740025" cy="2269654"/>
          </a:xfrm>
          <a:prstGeom prst="rect">
            <a:avLst/>
          </a:prstGeom>
          <a:noFill/>
        </p:spPr>
      </p:pic>
      <p:sp>
        <p:nvSpPr>
          <p:cNvPr id="7174" name="AutoShape 6" descr="http://www.mumsaid.co.uk/assets/LargeCheshireTuff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://www.mumsaid.co.uk/assets/LargeCheshireTuff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572000"/>
            <a:ext cx="2209800" cy="1470898"/>
          </a:xfrm>
          <a:prstGeom prst="rect">
            <a:avLst/>
          </a:prstGeom>
          <a:noFill/>
        </p:spPr>
      </p:pic>
      <p:pic>
        <p:nvPicPr>
          <p:cNvPr id="43" name="Picture 10" descr="http://www.thevirtualvine.com/123/nrsyrhmes/lilmsmfft/lilmsmu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4419600"/>
            <a:ext cx="2091417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Little Miss Muffet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on a tuffet,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her curds and whey,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came a spider,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sat down beside her,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frightened Miss Muffet away.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Fill up the following rhyme with the following words.</a:t>
            </a:r>
            <a:br>
              <a:rPr lang="en-US" sz="3100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Diamond – wonder – little star - high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Twinkle </a:t>
            </a:r>
            <a:r>
              <a:rPr lang="en-US" dirty="0" err="1" smtClean="0"/>
              <a:t>twinkle</a:t>
            </a:r>
            <a:r>
              <a:rPr lang="en-US" dirty="0" smtClean="0"/>
              <a:t> **,</a:t>
            </a:r>
          </a:p>
          <a:p>
            <a:pPr>
              <a:buNone/>
            </a:pPr>
            <a:r>
              <a:rPr lang="en-US" dirty="0" smtClean="0"/>
              <a:t>How I ** how you are,</a:t>
            </a:r>
          </a:p>
          <a:p>
            <a:pPr>
              <a:buNone/>
            </a:pPr>
            <a:r>
              <a:rPr lang="en-US" dirty="0" smtClean="0"/>
              <a:t>Up above the world so **,</a:t>
            </a:r>
          </a:p>
          <a:p>
            <a:pPr>
              <a:buNone/>
            </a:pPr>
            <a:r>
              <a:rPr lang="en-US" dirty="0" smtClean="0"/>
              <a:t>Like a ** in the sky.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82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Little Miss Muffet</vt:lpstr>
      <vt:lpstr>Using the pictures below, arrange the following according to the rhyme.</vt:lpstr>
      <vt:lpstr>Little Miss Muffet</vt:lpstr>
      <vt:lpstr>Sat on a tuffet,</vt:lpstr>
      <vt:lpstr>Eating her curds and whey,</vt:lpstr>
      <vt:lpstr>Along came a spider,</vt:lpstr>
      <vt:lpstr>Who sat down beside her,</vt:lpstr>
      <vt:lpstr>And frightened Miss Muffet away.</vt:lpstr>
      <vt:lpstr>Fill up the following rhyme with the following words. Diamond – wonder – little star - high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Miss Muffet</dc:title>
  <dc:creator>Lenovo</dc:creator>
  <cp:lastModifiedBy>Lenovo</cp:lastModifiedBy>
  <cp:revision>15</cp:revision>
  <dcterms:created xsi:type="dcterms:W3CDTF">2015-01-23T20:04:43Z</dcterms:created>
  <dcterms:modified xsi:type="dcterms:W3CDTF">2015-01-26T19:11:54Z</dcterms:modified>
</cp:coreProperties>
</file>