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E7C1A3-F472-4326-B38B-A0D09D3B25E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058FE5-1DAE-4ABF-B881-63C4B9410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 and New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             Year: 1    </a:t>
            </a:r>
            <a:endParaRPr lang="en-US" dirty="0"/>
          </a:p>
        </p:txBody>
      </p:sp>
      <p:pic>
        <p:nvPicPr>
          <p:cNvPr id="1026" name="Picture 2" descr="C:\Documents and Settings\cindyk\Local Settings\Temporary Internet Files\Content.IE5\MJY8QJKS\MC90044133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6576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910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910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910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910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910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91000" y="1752600"/>
            <a:ext cx="3520440" cy="457200"/>
          </a:xfrm>
        </p:spPr>
        <p:txBody>
          <a:bodyPr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23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Old and New Technologies</vt:lpstr>
      <vt:lpstr>tv</vt:lpstr>
      <vt:lpstr>Computer</vt:lpstr>
      <vt:lpstr>Slide 4</vt:lpstr>
      <vt:lpstr>Slide 5</vt:lpstr>
      <vt:lpstr>Slide 6</vt:lpstr>
      <vt:lpstr>Slide 7</vt:lpstr>
    </vt:vector>
  </TitlesOfParts>
  <Company>English Speaking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and New Technologies</dc:title>
  <dc:creator>cindyk</dc:creator>
  <cp:lastModifiedBy>cindyk</cp:lastModifiedBy>
  <cp:revision>16</cp:revision>
  <dcterms:created xsi:type="dcterms:W3CDTF">2012-04-17T06:49:25Z</dcterms:created>
  <dcterms:modified xsi:type="dcterms:W3CDTF">2012-04-30T07:46:12Z</dcterms:modified>
</cp:coreProperties>
</file>